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8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4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3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7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1913-A636-487B-86C9-48753D8B185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FB7D6-5E79-4993-A6C7-849451AE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Carole </a:t>
            </a:r>
            <a:r>
              <a:rPr lang="en-US" b="1" dirty="0" err="1" smtClean="0"/>
              <a:t>Fuerman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Yanema</a:t>
            </a:r>
            <a:r>
              <a:rPr lang="en-US" b="1" dirty="0"/>
              <a:t> and the Ball </a:t>
            </a:r>
          </a:p>
          <a:p>
            <a:pPr marL="0" indent="0">
              <a:buNone/>
            </a:pPr>
            <a:r>
              <a:rPr lang="en-US" sz="2800" dirty="0" err="1"/>
              <a:t>Lifesize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Fiberglass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gilic\AppData\Local\Microsoft\Windows\Temporary Internet Files\Content.Outlook\FVXU9Z9F\image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58" y="381001"/>
            <a:ext cx="278674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Kendall</a:t>
            </a:r>
          </a:p>
          <a:p>
            <a:pPr marL="0" indent="0">
              <a:buNone/>
            </a:pPr>
            <a:r>
              <a:rPr lang="en-US" sz="2800" dirty="0" err="1" smtClean="0"/>
              <a:t>Lifesize</a:t>
            </a:r>
            <a:r>
              <a:rPr lang="en-US" sz="2800" dirty="0" smtClean="0"/>
              <a:t> </a:t>
            </a:r>
          </a:p>
          <a:p>
            <a:pPr marL="0" indent="0">
              <a:buNone/>
            </a:pPr>
            <a:r>
              <a:rPr lang="en-US" sz="2800" dirty="0" smtClean="0"/>
              <a:t>Fiberglass</a:t>
            </a:r>
          </a:p>
          <a:p>
            <a:endParaRPr lang="en-US" sz="2800" dirty="0"/>
          </a:p>
        </p:txBody>
      </p:sp>
      <p:pic>
        <p:nvPicPr>
          <p:cNvPr id="2050" name="Picture 2" descr="C:\Users\dgilic\AppData\Local\Microsoft\Windows\Temporary Internet Files\Content.Outlook\FVXU9Z9F\image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537"/>
            <a:ext cx="3657600" cy="60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5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177667" cy="621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87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Carole Fuerman</vt:lpstr>
      <vt:lpstr>PowerPoint Presentation</vt:lpstr>
      <vt:lpstr>PowerPoint Presentation</vt:lpstr>
    </vt:vector>
  </TitlesOfParts>
  <Company>City of New Orleans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Carole Fuerman – 2 sculptures</dc:title>
  <dc:creator>Dubravka Gilic</dc:creator>
  <cp:lastModifiedBy>Dubravka Gilic</cp:lastModifiedBy>
  <cp:revision>3</cp:revision>
  <dcterms:created xsi:type="dcterms:W3CDTF">2015-01-23T20:02:47Z</dcterms:created>
  <dcterms:modified xsi:type="dcterms:W3CDTF">2015-01-23T21:37:03Z</dcterms:modified>
</cp:coreProperties>
</file>