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754-72A8-4DEC-9579-C6A5DAE00F8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4092-DAE1-4CCF-AACF-AFC3BA3C1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754-72A8-4DEC-9579-C6A5DAE00F8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4092-DAE1-4CCF-AACF-AFC3BA3C1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9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754-72A8-4DEC-9579-C6A5DAE00F8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4092-DAE1-4CCF-AACF-AFC3BA3C1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0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754-72A8-4DEC-9579-C6A5DAE00F8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4092-DAE1-4CCF-AACF-AFC3BA3C1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1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754-72A8-4DEC-9579-C6A5DAE00F8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4092-DAE1-4CCF-AACF-AFC3BA3C1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754-72A8-4DEC-9579-C6A5DAE00F8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4092-DAE1-4CCF-AACF-AFC3BA3C1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8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754-72A8-4DEC-9579-C6A5DAE00F8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4092-DAE1-4CCF-AACF-AFC3BA3C1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5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754-72A8-4DEC-9579-C6A5DAE00F8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4092-DAE1-4CCF-AACF-AFC3BA3C1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2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754-72A8-4DEC-9579-C6A5DAE00F8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4092-DAE1-4CCF-AACF-AFC3BA3C1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9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754-72A8-4DEC-9579-C6A5DAE00F8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4092-DAE1-4CCF-AACF-AFC3BA3C1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7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C6754-72A8-4DEC-9579-C6A5DAE00F8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94092-DAE1-4CCF-AACF-AFC3BA3C1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0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C6754-72A8-4DEC-9579-C6A5DAE00F8F}" type="datetimeFigureOut">
              <a:rPr lang="en-US" smtClean="0"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94092-DAE1-4CCF-AACF-AFC3BA3C1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4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r>
              <a:rPr lang="en-US" dirty="0" smtClean="0"/>
              <a:t>DAVID by Boaz </a:t>
            </a:r>
            <a:r>
              <a:rPr lang="en-US" dirty="0" err="1" smtClean="0"/>
              <a:t>Vaadia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Bronze and bluestone,</a:t>
            </a:r>
          </a:p>
          <a:p>
            <a:r>
              <a:rPr lang="en-US" sz="2000" dirty="0"/>
              <a:t>91 x 36 x 36 inches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840402"/>
              </p:ext>
            </p:extLst>
          </p:nvPr>
        </p:nvGraphicFramePr>
        <p:xfrm>
          <a:off x="3001963" y="13970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5829480" imgH="7543800" progId="AcroExch.Document.7">
                  <p:embed/>
                </p:oleObj>
              </mc:Choice>
              <mc:Fallback>
                <p:oleObj name="Acrobat Document" r:id="rId3" imgW="582948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1963" y="13970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056488"/>
              </p:ext>
            </p:extLst>
          </p:nvPr>
        </p:nvGraphicFramePr>
        <p:xfrm>
          <a:off x="1618192" y="1100667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5" imgW="5829480" imgH="7543800" progId="AcroExch.Document.7">
                  <p:embed/>
                </p:oleObj>
              </mc:Choice>
              <mc:Fallback>
                <p:oleObj name="Acrobat Document" r:id="rId5" imgW="582948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8192" y="1100667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120906"/>
              </p:ext>
            </p:extLst>
          </p:nvPr>
        </p:nvGraphicFramePr>
        <p:xfrm>
          <a:off x="3001963" y="13970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6" imgW="5829480" imgH="7543800" progId="AcroExch.Document.7">
                  <p:embed/>
                </p:oleObj>
              </mc:Choice>
              <mc:Fallback>
                <p:oleObj name="Acrobat Document" r:id="rId6" imgW="5829480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1963" y="13970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3352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53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Adobe Acrobat Document</vt:lpstr>
      <vt:lpstr>DAVID by Boaz Vaadia</vt:lpstr>
    </vt:vector>
  </TitlesOfParts>
  <Company>City of New Orleans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by Boaz Vaadia</dc:title>
  <dc:creator>Dubravka Gilic</dc:creator>
  <cp:lastModifiedBy>Dubravka Gilic</cp:lastModifiedBy>
  <cp:revision>3</cp:revision>
  <dcterms:created xsi:type="dcterms:W3CDTF">2015-01-23T19:51:46Z</dcterms:created>
  <dcterms:modified xsi:type="dcterms:W3CDTF">2015-01-23T20:02:42Z</dcterms:modified>
</cp:coreProperties>
</file>