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27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7F8-BA0E-4997-B372-E29941745AE1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36F7-7C89-4525-95AF-6C61D39AE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257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7F8-BA0E-4997-B372-E29941745AE1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36F7-7C89-4525-95AF-6C61D39AE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223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7F8-BA0E-4997-B372-E29941745AE1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36F7-7C89-4525-95AF-6C61D39AE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52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7F8-BA0E-4997-B372-E29941745AE1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36F7-7C89-4525-95AF-6C61D39AE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78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7F8-BA0E-4997-B372-E29941745AE1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36F7-7C89-4525-95AF-6C61D39AE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5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7F8-BA0E-4997-B372-E29941745AE1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36F7-7C89-4525-95AF-6C61D39AE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93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7F8-BA0E-4997-B372-E29941745AE1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36F7-7C89-4525-95AF-6C61D39AE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026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7F8-BA0E-4997-B372-E29941745AE1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36F7-7C89-4525-95AF-6C61D39AE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11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7F8-BA0E-4997-B372-E29941745AE1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36F7-7C89-4525-95AF-6C61D39AE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47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7F8-BA0E-4997-B372-E29941745AE1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36F7-7C89-4525-95AF-6C61D39AE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114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F7F8-BA0E-4997-B372-E29941745AE1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836F7-7C89-4525-95AF-6C61D39AE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149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5F7F8-BA0E-4997-B372-E29941745AE1}" type="datetimeFigureOut">
              <a:rPr lang="en-US" smtClean="0"/>
              <a:t>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836F7-7C89-4525-95AF-6C61D39AE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1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:\DATA\CPC\LAND USE\Design Review Related\Design Advisory Committee\DAC 2015\February 4\photo (5) Untitled sculptu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295400"/>
            <a:ext cx="3276600" cy="4696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David </a:t>
            </a:r>
            <a:r>
              <a:rPr lang="en-US" dirty="0" err="1" smtClean="0"/>
              <a:t>Borgerding</a:t>
            </a:r>
            <a:r>
              <a:rPr lang="en-US" dirty="0" smtClean="0"/>
              <a:t> –sculpture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9718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Hammered Bronze</a:t>
            </a:r>
          </a:p>
          <a:p>
            <a:pPr marL="0" indent="0">
              <a:buNone/>
            </a:pPr>
            <a:r>
              <a:rPr lang="en-US" sz="2400" dirty="0" smtClean="0"/>
              <a:t>31” x24” x 24”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808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-42333"/>
            <a:ext cx="5410200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828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David Borgerding –sculpture </vt:lpstr>
      <vt:lpstr>PowerPoint Presentation</vt:lpstr>
    </vt:vector>
  </TitlesOfParts>
  <Company>City of New Orleans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David Borgerding –sculpture </dc:title>
  <dc:creator>Dubravka Gilic</dc:creator>
  <cp:lastModifiedBy>Dubravka Gilic</cp:lastModifiedBy>
  <cp:revision>1</cp:revision>
  <dcterms:created xsi:type="dcterms:W3CDTF">2015-01-23T21:38:46Z</dcterms:created>
  <dcterms:modified xsi:type="dcterms:W3CDTF">2015-01-23T21:48:12Z</dcterms:modified>
</cp:coreProperties>
</file>