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5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2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1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7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5F7F8-BA0E-4997-B372-E29941745AE1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836F7-7C89-4525-95AF-6C61D39A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1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DATA\CPC\LAND USE\Design Review Related\Design Advisory Committee\DAC 2015\February 4\photo (5) Untitled scul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3276600" cy="469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Borgerding</a:t>
            </a:r>
            <a:r>
              <a:rPr lang="en-US" dirty="0" smtClean="0"/>
              <a:t> –sculpture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Hammered Bronze</a:t>
            </a:r>
          </a:p>
          <a:p>
            <a:pPr marL="0" indent="0">
              <a:buNone/>
            </a:pPr>
            <a:r>
              <a:rPr lang="en-US" sz="2400" dirty="0" smtClean="0"/>
              <a:t>31” x24” x 24”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0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42333"/>
            <a:ext cx="54102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2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David Borgerding –sculpture </vt:lpstr>
      <vt:lpstr>PowerPoint Presentation</vt:lpstr>
    </vt:vector>
  </TitlesOfParts>
  <Company>City of New Orleans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Borgerding –sculpture </dc:title>
  <dc:creator>Dubravka Gilic</dc:creator>
  <cp:lastModifiedBy>Dubravka Gilic</cp:lastModifiedBy>
  <cp:revision>1</cp:revision>
  <dcterms:created xsi:type="dcterms:W3CDTF">2015-01-23T21:38:46Z</dcterms:created>
  <dcterms:modified xsi:type="dcterms:W3CDTF">2015-01-23T21:48:12Z</dcterms:modified>
</cp:coreProperties>
</file>