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4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8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4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7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B7E49-7FE5-4CE7-BD57-A30C42A31DF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78D4-855A-4306-BA51-FCB40823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gilic\AppData\Local\Microsoft\Windows\Temporary Internet Files\Content.Outlook\FVXU9Z9F\photo 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8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gilic\AppData\Local\Microsoft\Windows\Temporary Internet Files\Content.Outlook\FVXU9Z9F\photo 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0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9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5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gilic\AppData\Local\Microsoft\Windows\Temporary Internet Files\Content.Outlook\FVXU9Z9F\ph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3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gilic\AppData\Local\Microsoft\Windows\Temporary Internet Files\Content.Outlook\FVXU9Z9F\pho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6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gilic\AppData\Local\Microsoft\Windows\Temporary Internet Files\Content.Outlook\FVXU9Z9F\pho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9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862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Dubravka Gilic</dc:creator>
  <cp:lastModifiedBy>Dubravka Gilic</cp:lastModifiedBy>
  <cp:revision>1</cp:revision>
  <dcterms:created xsi:type="dcterms:W3CDTF">2015-01-23T19:44:06Z</dcterms:created>
  <dcterms:modified xsi:type="dcterms:W3CDTF">2015-01-23T19:51:07Z</dcterms:modified>
</cp:coreProperties>
</file>