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0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8E58-C5EF-4F73-AD2D-BC4FB63D6950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CD22-3911-48C2-84E1-B174B0B17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39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8E58-C5EF-4F73-AD2D-BC4FB63D6950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CD22-3911-48C2-84E1-B174B0B17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02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8E58-C5EF-4F73-AD2D-BC4FB63D6950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CD22-3911-48C2-84E1-B174B0B17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34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8E58-C5EF-4F73-AD2D-BC4FB63D6950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CD22-3911-48C2-84E1-B174B0B17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131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8E58-C5EF-4F73-AD2D-BC4FB63D6950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CD22-3911-48C2-84E1-B174B0B17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11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8E58-C5EF-4F73-AD2D-BC4FB63D6950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CD22-3911-48C2-84E1-B174B0B17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3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8E58-C5EF-4F73-AD2D-BC4FB63D6950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CD22-3911-48C2-84E1-B174B0B17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60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8E58-C5EF-4F73-AD2D-BC4FB63D6950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CD22-3911-48C2-84E1-B174B0B17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31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8E58-C5EF-4F73-AD2D-BC4FB63D6950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CD22-3911-48C2-84E1-B174B0B17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33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8E58-C5EF-4F73-AD2D-BC4FB63D6950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CD22-3911-48C2-84E1-B174B0B17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57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8E58-C5EF-4F73-AD2D-BC4FB63D6950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CD22-3911-48C2-84E1-B174B0B17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72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78E58-C5EF-4F73-AD2D-BC4FB63D6950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7CD22-3911-48C2-84E1-B174B0B17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8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Hollygrove</a:t>
            </a:r>
            <a:r>
              <a:rPr lang="en-US" dirty="0" smtClean="0"/>
              <a:t> Neighborhood Sign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857387"/>
            <a:ext cx="4495800" cy="595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284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1800" y="0"/>
            <a:ext cx="14449425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470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</Words>
  <Application>Microsoft Office PowerPoint</Application>
  <PresentationFormat>On-screen Show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Hollygrove Neighborhood Sign</vt:lpstr>
      <vt:lpstr>PowerPoint Presentation</vt:lpstr>
    </vt:vector>
  </TitlesOfParts>
  <Company>City of New Orleans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Hollygrove Neighborhood Sign</dc:title>
  <dc:creator>Dubravka Gilic</dc:creator>
  <cp:lastModifiedBy>Dubravka Gilic</cp:lastModifiedBy>
  <cp:revision>2</cp:revision>
  <dcterms:created xsi:type="dcterms:W3CDTF">2015-01-23T21:48:22Z</dcterms:created>
  <dcterms:modified xsi:type="dcterms:W3CDTF">2015-01-23T21:52:52Z</dcterms:modified>
</cp:coreProperties>
</file>