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3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2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9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1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5AF8-5A7D-497B-968B-998E1D9846E9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6E1F-9106-4F0E-AFF2-1141FD82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Oak Island Neighborhood Sign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7924800" cy="587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0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Oak Island Neighborhood Sign- new location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1" y="1143000"/>
            <a:ext cx="7517118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6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Oak Island Neighborhood Sign- approved location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2173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936"/>
            <a:ext cx="7772400" cy="652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4792812">
            <a:off x="3385051" y="4571127"/>
            <a:ext cx="631719" cy="318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5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Oak Island Neighborhood Sign</vt:lpstr>
      <vt:lpstr>Oak Island Neighborhood Sign- new location</vt:lpstr>
      <vt:lpstr>Oak Island Neighborhood Sign- approved location</vt:lpstr>
      <vt:lpstr>PowerPoint Presentation</vt:lpstr>
    </vt:vector>
  </TitlesOfParts>
  <Company>City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Island Neighborhood Sign</dc:title>
  <dc:creator>Dubravka Gilic</dc:creator>
  <cp:lastModifiedBy>Dubravka Gilic</cp:lastModifiedBy>
  <cp:revision>3</cp:revision>
  <dcterms:created xsi:type="dcterms:W3CDTF">2015-01-23T22:19:40Z</dcterms:created>
  <dcterms:modified xsi:type="dcterms:W3CDTF">2015-01-23T23:01:19Z</dcterms:modified>
</cp:coreProperties>
</file>