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0020-3243-4A45-B6D3-3873C90C1A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2888-116D-420A-AFC3-46CFCBDB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50" y="-193891"/>
            <a:ext cx="9704850" cy="659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1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28600"/>
            <a:ext cx="12563475" cy="87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4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50" cy="87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863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5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Dubravka Gilic</dc:creator>
  <cp:lastModifiedBy>Dubravka Gilic</cp:lastModifiedBy>
  <cp:revision>1</cp:revision>
  <dcterms:created xsi:type="dcterms:W3CDTF">2015-01-26T15:50:19Z</dcterms:created>
  <dcterms:modified xsi:type="dcterms:W3CDTF">2015-01-26T15:58:47Z</dcterms:modified>
</cp:coreProperties>
</file>