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8" autoAdjust="0"/>
    <p:restoredTop sz="94660"/>
  </p:normalViewPr>
  <p:slideViewPr>
    <p:cSldViewPr snapToGrid="0">
      <p:cViewPr varScale="1">
        <p:scale>
          <a:sx n="44" d="100"/>
          <a:sy n="44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145DB-5E54-4AB5-84CE-95AC5E4F7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3B22C-9187-4ED8-AAF1-16B77A1FE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FBD8-02E2-4A88-8A30-36F95CFA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CDE3C-0BFD-46BD-8ADC-73FDC0F5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AE07A-FDE5-4986-AAB3-B81A71D9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8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A1084-93FC-442C-9643-6176594D3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0EDC84-AD4D-4556-91C6-E8A6353C6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E2834-BE45-416B-B6A6-1E05DCE1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61EEB-F0A9-4E9D-879B-28A51B6B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9EDB4-2376-4253-B620-07365985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5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5C70A2-0119-4E1B-A4AE-656137267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6E92F-A9BA-4B0E-9180-1A9F654E1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E2C55-49EB-4E90-8D3E-1D510EB9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ECCD0-33EC-4DC0-B643-277A6C72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0D0C8-6A9B-40EC-9990-B1D401B6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3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E8C52-9F56-41AF-BE13-B08CB13A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2FC62-CE40-479C-8F18-CC5B168B8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68DCF-6F1F-461A-A94A-2A3BD88D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F5A2F-00D0-4A34-8C89-F0BCC1CC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E4048-8195-4E71-8726-18DA755E2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6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8718-83C9-4470-AC7F-D2DF96F2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17340-53BA-4EB5-A482-490967C2A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DF61F-77B3-4F99-BE3A-1A6C954C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20923-F659-422E-9855-B6327799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2B594-B28B-494F-A556-B7A043D31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7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029F-3F39-4DAD-85DB-87E73C9A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542CC-44E4-46DE-9F91-649D63F52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70EA3-7713-408F-9169-52F7ED6EB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4904C-55FA-439E-9BDD-419F349E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FD3FE-24CE-41D1-8F89-FE826C15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0F6DF-2FE2-4428-9142-865AFBB6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9BD1-0494-4B69-A6C8-3839172DF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CE8F6-9389-4892-9290-F1E503F5E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FD0DC-02E9-4F1A-8DB4-0BCCEF67A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DF1B0-272A-4563-B41E-FC2458F72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6D5D61-79EE-4186-A738-670C943A3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75B69E-B1B3-49F7-A5C9-ED1DE097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F236C-90FE-48F3-8F46-59093A67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A33542-049B-49FD-90E3-B83D4219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4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5752-2564-4DB2-BF32-03D8601C4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CF835-81A3-4A26-B28E-87A9E8ADA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BBAFE-F20D-4A5B-9CEC-8CCD4923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52953-B49A-4B32-9018-99616A40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5A3F-9D80-4CD9-85FE-9AC18A26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3174E9-FBAB-400B-A189-22155EA8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559E2-93E6-49BB-AD28-0AC3FAA84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92D27-D318-496D-9354-B5E9F092C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2C0A7-D231-4C95-B205-402A171D1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04D75-6747-4553-960E-EA41733C8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917D0-8005-4FB3-BF8D-0229993E1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55D9-3B80-442C-8BDC-E33CC0D9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1A55-FEB3-47AB-8225-BF2200B9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7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BE249-69C5-42EB-AC8A-FD290674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DDBFF-77C8-4DB6-8DD7-87C236611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F0CCF-5D6A-4C3C-9F14-69A52C131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FB24B-6846-4DAB-A1F6-8B240716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3AB44-CB3F-4452-908A-37E290E3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42D1D-977F-48EA-8C10-8D31001E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7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91B7CE-E2FA-4BBC-9BC4-22386812C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B0E83-53BD-4287-A81A-54A602F96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C2677-E2E0-41DB-B804-BB9F7E39D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64A5-425C-4C4C-98DD-7F7C20F106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B2E32-5459-4B7F-A3DF-092B0FE9D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6DB84-BB6B-4DCA-A7D5-1ABB88FDC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CF1B-C5E4-4DA2-B564-A486F32A0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0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30FE98-208D-4CB3-BB1C-49C83AB9F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4074" y="0"/>
            <a:ext cx="11357262" cy="6858000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4B3F810-5982-44BF-86B6-025039CB5547}"/>
              </a:ext>
            </a:extLst>
          </p:cNvPr>
          <p:cNvSpPr/>
          <p:nvPr/>
        </p:nvSpPr>
        <p:spPr>
          <a:xfrm>
            <a:off x="1435393" y="3941732"/>
            <a:ext cx="2721055" cy="761687"/>
          </a:xfrm>
          <a:custGeom>
            <a:avLst/>
            <a:gdLst>
              <a:gd name="connsiteX0" fmla="*/ 254833 w 622092"/>
              <a:gd name="connsiteY0" fmla="*/ 0 h 2990537"/>
              <a:gd name="connsiteX1" fmla="*/ 622092 w 622092"/>
              <a:gd name="connsiteY1" fmla="*/ 14990 h 2990537"/>
              <a:gd name="connsiteX2" fmla="*/ 374754 w 622092"/>
              <a:gd name="connsiteY2" fmla="*/ 2990537 h 2990537"/>
              <a:gd name="connsiteX3" fmla="*/ 0 w 622092"/>
              <a:gd name="connsiteY3" fmla="*/ 2968052 h 2990537"/>
              <a:gd name="connsiteX4" fmla="*/ 254833 w 622092"/>
              <a:gd name="connsiteY4" fmla="*/ 0 h 2990537"/>
              <a:gd name="connsiteX0" fmla="*/ 254833 w 2317854"/>
              <a:gd name="connsiteY0" fmla="*/ 0 h 2968052"/>
              <a:gd name="connsiteX1" fmla="*/ 622092 w 2317854"/>
              <a:gd name="connsiteY1" fmla="*/ 14990 h 2968052"/>
              <a:gd name="connsiteX2" fmla="*/ 2317854 w 2317854"/>
              <a:gd name="connsiteY2" fmla="*/ 1977423 h 2968052"/>
              <a:gd name="connsiteX3" fmla="*/ 0 w 2317854"/>
              <a:gd name="connsiteY3" fmla="*/ 2968052 h 2968052"/>
              <a:gd name="connsiteX4" fmla="*/ 254833 w 2317854"/>
              <a:gd name="connsiteY4" fmla="*/ 0 h 2968052"/>
              <a:gd name="connsiteX0" fmla="*/ 254833 w 2622342"/>
              <a:gd name="connsiteY0" fmla="*/ 0 h 2968052"/>
              <a:gd name="connsiteX1" fmla="*/ 2622342 w 2622342"/>
              <a:gd name="connsiteY1" fmla="*/ 1651558 h 2968052"/>
              <a:gd name="connsiteX2" fmla="*/ 2317854 w 2622342"/>
              <a:gd name="connsiteY2" fmla="*/ 1977423 h 2968052"/>
              <a:gd name="connsiteX3" fmla="*/ 0 w 2622342"/>
              <a:gd name="connsiteY3" fmla="*/ 2968052 h 2968052"/>
              <a:gd name="connsiteX4" fmla="*/ 254833 w 2622342"/>
              <a:gd name="connsiteY4" fmla="*/ 0 h 2968052"/>
              <a:gd name="connsiteX0" fmla="*/ 254833 w 2622342"/>
              <a:gd name="connsiteY0" fmla="*/ 0 h 2968052"/>
              <a:gd name="connsiteX1" fmla="*/ 2622342 w 2622342"/>
              <a:gd name="connsiteY1" fmla="*/ 1651558 h 2968052"/>
              <a:gd name="connsiteX2" fmla="*/ 2354222 w 2622342"/>
              <a:gd name="connsiteY2" fmla="*/ 2024183 h 2968052"/>
              <a:gd name="connsiteX3" fmla="*/ 0 w 2622342"/>
              <a:gd name="connsiteY3" fmla="*/ 2968052 h 2968052"/>
              <a:gd name="connsiteX4" fmla="*/ 254833 w 2622342"/>
              <a:gd name="connsiteY4" fmla="*/ 0 h 2968052"/>
              <a:gd name="connsiteX0" fmla="*/ 353546 w 2721055"/>
              <a:gd name="connsiteY0" fmla="*/ 0 h 2024183"/>
              <a:gd name="connsiteX1" fmla="*/ 2721055 w 2721055"/>
              <a:gd name="connsiteY1" fmla="*/ 1651558 h 2024183"/>
              <a:gd name="connsiteX2" fmla="*/ 2452935 w 2721055"/>
              <a:gd name="connsiteY2" fmla="*/ 2024183 h 2024183"/>
              <a:gd name="connsiteX3" fmla="*/ 0 w 2721055"/>
              <a:gd name="connsiteY3" fmla="*/ 1617234 h 2024183"/>
              <a:gd name="connsiteX4" fmla="*/ 353546 w 2721055"/>
              <a:gd name="connsiteY4" fmla="*/ 0 h 2024183"/>
              <a:gd name="connsiteX0" fmla="*/ 291200 w 2721055"/>
              <a:gd name="connsiteY0" fmla="*/ 0 h 782469"/>
              <a:gd name="connsiteX1" fmla="*/ 2721055 w 2721055"/>
              <a:gd name="connsiteY1" fmla="*/ 409844 h 782469"/>
              <a:gd name="connsiteX2" fmla="*/ 2452935 w 2721055"/>
              <a:gd name="connsiteY2" fmla="*/ 782469 h 782469"/>
              <a:gd name="connsiteX3" fmla="*/ 0 w 2721055"/>
              <a:gd name="connsiteY3" fmla="*/ 375520 h 782469"/>
              <a:gd name="connsiteX4" fmla="*/ 291200 w 2721055"/>
              <a:gd name="connsiteY4" fmla="*/ 0 h 782469"/>
              <a:gd name="connsiteX0" fmla="*/ 291200 w 2721055"/>
              <a:gd name="connsiteY0" fmla="*/ 0 h 782469"/>
              <a:gd name="connsiteX1" fmla="*/ 2721055 w 2721055"/>
              <a:gd name="connsiteY1" fmla="*/ 446212 h 782469"/>
              <a:gd name="connsiteX2" fmla="*/ 2452935 w 2721055"/>
              <a:gd name="connsiteY2" fmla="*/ 782469 h 782469"/>
              <a:gd name="connsiteX3" fmla="*/ 0 w 2721055"/>
              <a:gd name="connsiteY3" fmla="*/ 375520 h 782469"/>
              <a:gd name="connsiteX4" fmla="*/ 291200 w 2721055"/>
              <a:gd name="connsiteY4" fmla="*/ 0 h 782469"/>
              <a:gd name="connsiteX0" fmla="*/ 275613 w 2721055"/>
              <a:gd name="connsiteY0" fmla="*/ 0 h 761687"/>
              <a:gd name="connsiteX1" fmla="*/ 2721055 w 2721055"/>
              <a:gd name="connsiteY1" fmla="*/ 425430 h 761687"/>
              <a:gd name="connsiteX2" fmla="*/ 2452935 w 2721055"/>
              <a:gd name="connsiteY2" fmla="*/ 761687 h 761687"/>
              <a:gd name="connsiteX3" fmla="*/ 0 w 2721055"/>
              <a:gd name="connsiteY3" fmla="*/ 354738 h 761687"/>
              <a:gd name="connsiteX4" fmla="*/ 275613 w 2721055"/>
              <a:gd name="connsiteY4" fmla="*/ 0 h 76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1055" h="761687">
                <a:moveTo>
                  <a:pt x="275613" y="0"/>
                </a:moveTo>
                <a:lnTo>
                  <a:pt x="2721055" y="425430"/>
                </a:lnTo>
                <a:lnTo>
                  <a:pt x="2452935" y="761687"/>
                </a:lnTo>
                <a:lnTo>
                  <a:pt x="0" y="354738"/>
                </a:lnTo>
                <a:lnTo>
                  <a:pt x="275613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36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E1A54489EABE4D97E2078CD8599A97" ma:contentTypeVersion="11" ma:contentTypeDescription="Create a new document." ma:contentTypeScope="" ma:versionID="7321e0183d5f9a971634164cbd786955">
  <xsd:schema xmlns:xsd="http://www.w3.org/2001/XMLSchema" xmlns:xs="http://www.w3.org/2001/XMLSchema" xmlns:p="http://schemas.microsoft.com/office/2006/metadata/properties" xmlns:ns3="173ac9d5-2772-4654-996d-f13a7aef5cce" xmlns:ns4="8216487a-2474-477f-9b48-1b0274f58992" targetNamespace="http://schemas.microsoft.com/office/2006/metadata/properties" ma:root="true" ma:fieldsID="b09f3b76fffa1930237f4859bc45b090" ns3:_="" ns4:_="">
    <xsd:import namespace="173ac9d5-2772-4654-996d-f13a7aef5cce"/>
    <xsd:import namespace="8216487a-2474-477f-9b48-1b0274f589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ac9d5-2772-4654-996d-f13a7aef5c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6487a-2474-477f-9b48-1b0274f589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952C60-C073-4313-98A0-9B09B6F51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3ac9d5-2772-4654-996d-f13a7aef5cce"/>
    <ds:schemaRef ds:uri="8216487a-2474-477f-9b48-1b0274f589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21EF2E-188B-4CE0-8B11-899510CB4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1F8426-74BA-4FED-A2EF-57C3223D45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Wendel Dufour</dc:creator>
  <cp:lastModifiedBy>Jennifer Kretschmann</cp:lastModifiedBy>
  <cp:revision>5</cp:revision>
  <dcterms:created xsi:type="dcterms:W3CDTF">2020-08-11T16:41:19Z</dcterms:created>
  <dcterms:modified xsi:type="dcterms:W3CDTF">2020-09-14T21:37:12Z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0x01010055E1A54489EABE4D97E2078CD8599A97</vt:lpwstr>
  </property>
</Properties>
</file>