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9" r:id="rId3"/>
    <p:sldId id="256" r:id="rId4"/>
    <p:sldId id="258" r:id="rId5"/>
    <p:sldId id="26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45AE4-209D-481D-B644-07D7CE9A3B1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FFF2E-A8C3-4424-9788-7BDBB6DE135D}" type="pres">
      <dgm:prSet presAssocID="{56B45AE4-209D-481D-B644-07D7CE9A3B10}" presName="Name0" presStyleCnt="0">
        <dgm:presLayoutVars>
          <dgm:dir/>
          <dgm:resizeHandles val="exact"/>
        </dgm:presLayoutVars>
      </dgm:prSet>
      <dgm:spPr/>
    </dgm:pt>
  </dgm:ptLst>
  <dgm:cxnLst>
    <dgm:cxn modelId="{DBE55F4F-8368-4333-A01D-7F492F48196A}" type="presOf" srcId="{56B45AE4-209D-481D-B644-07D7CE9A3B10}" destId="{C34FFF2E-A8C3-4424-9788-7BDBB6DE135D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C3AA1-5B1A-4570-A46E-A197D0D1EBA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2EAF96F-F95D-49DF-90D6-FF640B8D84F2}">
      <dgm:prSet phldrT="[Text]" phldr="1"/>
      <dgm:spPr/>
      <dgm:t>
        <a:bodyPr/>
        <a:lstStyle/>
        <a:p>
          <a:endParaRPr lang="en-US"/>
        </a:p>
      </dgm:t>
    </dgm:pt>
    <dgm:pt modelId="{891E6332-43BC-489C-9CA8-A33A98290AD6}" type="parTrans" cxnId="{7EB04144-9ACD-4E91-AC2C-F234E760FE84}">
      <dgm:prSet/>
      <dgm:spPr/>
      <dgm:t>
        <a:bodyPr/>
        <a:lstStyle/>
        <a:p>
          <a:endParaRPr lang="en-US"/>
        </a:p>
      </dgm:t>
    </dgm:pt>
    <dgm:pt modelId="{E30283E5-A4E0-40E8-B1B6-744A70FD124E}" type="sibTrans" cxnId="{7EB04144-9ACD-4E91-AC2C-F234E760FE84}">
      <dgm:prSet/>
      <dgm:spPr/>
      <dgm:t>
        <a:bodyPr/>
        <a:lstStyle/>
        <a:p>
          <a:endParaRPr lang="en-US"/>
        </a:p>
      </dgm:t>
    </dgm:pt>
    <dgm:pt modelId="{39D9D9BF-FF6A-4B24-B4E8-EB7ACC2A49C2}">
      <dgm:prSet phldrT="[Text]" phldr="1"/>
      <dgm:spPr/>
      <dgm:t>
        <a:bodyPr/>
        <a:lstStyle/>
        <a:p>
          <a:endParaRPr lang="en-US"/>
        </a:p>
      </dgm:t>
    </dgm:pt>
    <dgm:pt modelId="{70CB1E2A-6026-4CBE-A908-2610BF911852}" type="parTrans" cxnId="{78C4C309-CDA8-45F2-A214-5EEC0595E393}">
      <dgm:prSet/>
      <dgm:spPr/>
      <dgm:t>
        <a:bodyPr/>
        <a:lstStyle/>
        <a:p>
          <a:endParaRPr lang="en-US"/>
        </a:p>
      </dgm:t>
    </dgm:pt>
    <dgm:pt modelId="{F09E2C42-54AD-42C7-9E9B-0ED497871C7C}" type="sibTrans" cxnId="{78C4C309-CDA8-45F2-A214-5EEC0595E393}">
      <dgm:prSet/>
      <dgm:spPr/>
      <dgm:t>
        <a:bodyPr/>
        <a:lstStyle/>
        <a:p>
          <a:endParaRPr lang="en-US"/>
        </a:p>
      </dgm:t>
    </dgm:pt>
    <dgm:pt modelId="{EAFD1D6C-D789-48C8-8D13-62B8B467F23F}">
      <dgm:prSet phldrT="[Text]" phldr="1"/>
      <dgm:spPr/>
      <dgm:t>
        <a:bodyPr/>
        <a:lstStyle/>
        <a:p>
          <a:endParaRPr lang="en-US"/>
        </a:p>
      </dgm:t>
    </dgm:pt>
    <dgm:pt modelId="{FBDF985F-68A9-4979-BAA8-BC535ED387A4}" type="parTrans" cxnId="{37CA0B2D-EF6B-49E5-BE89-81AFF0CA985C}">
      <dgm:prSet/>
      <dgm:spPr/>
      <dgm:t>
        <a:bodyPr/>
        <a:lstStyle/>
        <a:p>
          <a:endParaRPr lang="en-US"/>
        </a:p>
      </dgm:t>
    </dgm:pt>
    <dgm:pt modelId="{09C2BB33-4146-4B84-87CE-961618A195E6}" type="sibTrans" cxnId="{37CA0B2D-EF6B-49E5-BE89-81AFF0CA985C}">
      <dgm:prSet/>
      <dgm:spPr/>
      <dgm:t>
        <a:bodyPr/>
        <a:lstStyle/>
        <a:p>
          <a:endParaRPr lang="en-US"/>
        </a:p>
      </dgm:t>
    </dgm:pt>
    <dgm:pt modelId="{D0806D0B-BC4D-4064-AECF-C367E8CFA25B}">
      <dgm:prSet phldrT="[Text]" phldr="1"/>
      <dgm:spPr/>
      <dgm:t>
        <a:bodyPr/>
        <a:lstStyle/>
        <a:p>
          <a:endParaRPr lang="en-US"/>
        </a:p>
      </dgm:t>
    </dgm:pt>
    <dgm:pt modelId="{325B0CB5-AEAA-49DC-8ECB-27F3F7CAE81B}" type="parTrans" cxnId="{A095E93B-F99B-49BD-8F59-A9D714AC746A}">
      <dgm:prSet/>
      <dgm:spPr/>
      <dgm:t>
        <a:bodyPr/>
        <a:lstStyle/>
        <a:p>
          <a:endParaRPr lang="en-US"/>
        </a:p>
      </dgm:t>
    </dgm:pt>
    <dgm:pt modelId="{1D7D4365-FF0D-4471-921A-59030D479E3B}" type="sibTrans" cxnId="{A095E93B-F99B-49BD-8F59-A9D714AC746A}">
      <dgm:prSet/>
      <dgm:spPr/>
      <dgm:t>
        <a:bodyPr/>
        <a:lstStyle/>
        <a:p>
          <a:endParaRPr lang="en-US"/>
        </a:p>
      </dgm:t>
    </dgm:pt>
    <dgm:pt modelId="{4E732D66-9DE2-494A-A9F8-61354503D5BC}">
      <dgm:prSet phldrT="[Text]" phldr="1"/>
      <dgm:spPr/>
      <dgm:t>
        <a:bodyPr/>
        <a:lstStyle/>
        <a:p>
          <a:endParaRPr lang="en-US"/>
        </a:p>
      </dgm:t>
    </dgm:pt>
    <dgm:pt modelId="{9C731D85-FA9B-457C-87BB-E98343E76F0A}" type="parTrans" cxnId="{C13184D7-38C0-4403-B264-99DE78E3A488}">
      <dgm:prSet/>
      <dgm:spPr/>
      <dgm:t>
        <a:bodyPr/>
        <a:lstStyle/>
        <a:p>
          <a:endParaRPr lang="en-US"/>
        </a:p>
      </dgm:t>
    </dgm:pt>
    <dgm:pt modelId="{104508B3-1A55-4EB0-934D-8264E233FD1A}" type="sibTrans" cxnId="{C13184D7-38C0-4403-B264-99DE78E3A488}">
      <dgm:prSet/>
      <dgm:spPr/>
      <dgm:t>
        <a:bodyPr/>
        <a:lstStyle/>
        <a:p>
          <a:endParaRPr lang="en-US"/>
        </a:p>
      </dgm:t>
    </dgm:pt>
    <dgm:pt modelId="{F650B102-E0ED-47D1-88E5-BF78E404FF15}">
      <dgm:prSet phldrT="[Text]" phldr="1"/>
      <dgm:spPr/>
      <dgm:t>
        <a:bodyPr/>
        <a:lstStyle/>
        <a:p>
          <a:endParaRPr lang="en-US"/>
        </a:p>
      </dgm:t>
    </dgm:pt>
    <dgm:pt modelId="{82EBF5CD-7307-4BD3-920A-9C67424A8124}" type="parTrans" cxnId="{CD55E55F-8798-4809-AB2E-54B3F345AAD2}">
      <dgm:prSet/>
      <dgm:spPr/>
      <dgm:t>
        <a:bodyPr/>
        <a:lstStyle/>
        <a:p>
          <a:endParaRPr lang="en-US"/>
        </a:p>
      </dgm:t>
    </dgm:pt>
    <dgm:pt modelId="{2D36B795-D0C7-45EF-8802-3F44EA52225E}" type="sibTrans" cxnId="{CD55E55F-8798-4809-AB2E-54B3F345AAD2}">
      <dgm:prSet/>
      <dgm:spPr/>
      <dgm:t>
        <a:bodyPr/>
        <a:lstStyle/>
        <a:p>
          <a:endParaRPr lang="en-US"/>
        </a:p>
      </dgm:t>
    </dgm:pt>
    <dgm:pt modelId="{7DBB66C0-FB8A-49AE-BD43-5BE4B8400379}">
      <dgm:prSet phldrT="[Text]" phldr="1"/>
      <dgm:spPr/>
      <dgm:t>
        <a:bodyPr/>
        <a:lstStyle/>
        <a:p>
          <a:endParaRPr lang="en-US"/>
        </a:p>
      </dgm:t>
    </dgm:pt>
    <dgm:pt modelId="{245AF063-81AF-4F6B-AA68-8F1A9E0829A1}" type="parTrans" cxnId="{C64DDBA8-49EA-4F0B-9EA6-58377AED419C}">
      <dgm:prSet/>
      <dgm:spPr/>
      <dgm:t>
        <a:bodyPr/>
        <a:lstStyle/>
        <a:p>
          <a:endParaRPr lang="en-US"/>
        </a:p>
      </dgm:t>
    </dgm:pt>
    <dgm:pt modelId="{A51A7532-910D-46FF-B914-857C739A31DC}" type="sibTrans" cxnId="{C64DDBA8-49EA-4F0B-9EA6-58377AED419C}">
      <dgm:prSet/>
      <dgm:spPr/>
      <dgm:t>
        <a:bodyPr/>
        <a:lstStyle/>
        <a:p>
          <a:endParaRPr lang="en-US"/>
        </a:p>
      </dgm:t>
    </dgm:pt>
    <dgm:pt modelId="{934FA8D2-FB48-49F0-A3E9-BFEAB3FD45EC}" type="pres">
      <dgm:prSet presAssocID="{6D4C3AA1-5B1A-4570-A46E-A197D0D1EBA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A6A2490-5F13-4F4D-904E-38B6A53920CD}" type="pres">
      <dgm:prSet presAssocID="{02EAF96F-F95D-49DF-90D6-FF640B8D84F2}" presName="circle1" presStyleLbl="node1" presStyleIdx="0" presStyleCnt="3"/>
      <dgm:spPr/>
    </dgm:pt>
    <dgm:pt modelId="{5CD49128-572E-4A91-A90D-25D8FF7F1FDE}" type="pres">
      <dgm:prSet presAssocID="{02EAF96F-F95D-49DF-90D6-FF640B8D84F2}" presName="space" presStyleCnt="0"/>
      <dgm:spPr/>
    </dgm:pt>
    <dgm:pt modelId="{D78D5EAF-0276-4FB0-B2DC-3961B65BABB5}" type="pres">
      <dgm:prSet presAssocID="{02EAF96F-F95D-49DF-90D6-FF640B8D84F2}" presName="rect1" presStyleLbl="alignAcc1" presStyleIdx="0" presStyleCnt="3"/>
      <dgm:spPr/>
    </dgm:pt>
    <dgm:pt modelId="{123A5DC5-8317-4780-B406-4C6999C6F3A3}" type="pres">
      <dgm:prSet presAssocID="{D0806D0B-BC4D-4064-AECF-C367E8CFA25B}" presName="vertSpace2" presStyleLbl="node1" presStyleIdx="0" presStyleCnt="3"/>
      <dgm:spPr/>
    </dgm:pt>
    <dgm:pt modelId="{6071F9CC-32BC-409C-B138-02BD5F197BFD}" type="pres">
      <dgm:prSet presAssocID="{D0806D0B-BC4D-4064-AECF-C367E8CFA25B}" presName="circle2" presStyleLbl="node1" presStyleIdx="1" presStyleCnt="3"/>
      <dgm:spPr/>
    </dgm:pt>
    <dgm:pt modelId="{15B3ADE5-DA11-48B1-AA83-66C9A482D07D}" type="pres">
      <dgm:prSet presAssocID="{D0806D0B-BC4D-4064-AECF-C367E8CFA25B}" presName="rect2" presStyleLbl="alignAcc1" presStyleIdx="1" presStyleCnt="3"/>
      <dgm:spPr/>
    </dgm:pt>
    <dgm:pt modelId="{98F7FDAC-BE6C-4D53-9F53-05039ECBF43D}" type="pres">
      <dgm:prSet presAssocID="{F650B102-E0ED-47D1-88E5-BF78E404FF15}" presName="vertSpace3" presStyleLbl="node1" presStyleIdx="1" presStyleCnt="3"/>
      <dgm:spPr/>
    </dgm:pt>
    <dgm:pt modelId="{BABFE55A-2D1A-47A5-9663-9FC16D96A7FB}" type="pres">
      <dgm:prSet presAssocID="{F650B102-E0ED-47D1-88E5-BF78E404FF15}" presName="circle3" presStyleLbl="node1" presStyleIdx="2" presStyleCnt="3"/>
      <dgm:spPr/>
    </dgm:pt>
    <dgm:pt modelId="{A66CC2C5-B9CA-4ED6-B26C-D67540CB2906}" type="pres">
      <dgm:prSet presAssocID="{F650B102-E0ED-47D1-88E5-BF78E404FF15}" presName="rect3" presStyleLbl="alignAcc1" presStyleIdx="2" presStyleCnt="3"/>
      <dgm:spPr/>
    </dgm:pt>
    <dgm:pt modelId="{28EBC85B-E856-447A-AAA4-A7EC0CCA57EA}" type="pres">
      <dgm:prSet presAssocID="{02EAF96F-F95D-49DF-90D6-FF640B8D84F2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8D8FD2E1-E76D-46E1-91F3-7C4162BB5FC3}" type="pres">
      <dgm:prSet presAssocID="{02EAF96F-F95D-49DF-90D6-FF640B8D84F2}" presName="rect1ChTx" presStyleLbl="alignAcc1" presStyleIdx="2" presStyleCnt="3">
        <dgm:presLayoutVars>
          <dgm:bulletEnabled val="1"/>
        </dgm:presLayoutVars>
      </dgm:prSet>
      <dgm:spPr/>
    </dgm:pt>
    <dgm:pt modelId="{AE83D048-2B60-46B2-BECB-4DAC7813B9B9}" type="pres">
      <dgm:prSet presAssocID="{D0806D0B-BC4D-4064-AECF-C367E8CFA25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7FFCBB5-6D52-4DAE-8641-F43C66B9FFD2}" type="pres">
      <dgm:prSet presAssocID="{D0806D0B-BC4D-4064-AECF-C367E8CFA25B}" presName="rect2ChTx" presStyleLbl="alignAcc1" presStyleIdx="2" presStyleCnt="3">
        <dgm:presLayoutVars>
          <dgm:bulletEnabled val="1"/>
        </dgm:presLayoutVars>
      </dgm:prSet>
      <dgm:spPr/>
    </dgm:pt>
    <dgm:pt modelId="{A4B9AA6E-D759-4025-80EF-7058E17A31DF}" type="pres">
      <dgm:prSet presAssocID="{F650B102-E0ED-47D1-88E5-BF78E404FF1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196BC00-992D-4336-9F82-D5AA71A1BC89}" type="pres">
      <dgm:prSet presAssocID="{F650B102-E0ED-47D1-88E5-BF78E404FF1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8C4C309-CDA8-45F2-A214-5EEC0595E393}" srcId="{02EAF96F-F95D-49DF-90D6-FF640B8D84F2}" destId="{39D9D9BF-FF6A-4B24-B4E8-EB7ACC2A49C2}" srcOrd="0" destOrd="0" parTransId="{70CB1E2A-6026-4CBE-A908-2610BF911852}" sibTransId="{F09E2C42-54AD-42C7-9E9B-0ED497871C7C}"/>
    <dgm:cxn modelId="{69755911-AF9B-4ADE-9755-7016F771A814}" type="presOf" srcId="{EAFD1D6C-D789-48C8-8D13-62B8B467F23F}" destId="{8D8FD2E1-E76D-46E1-91F3-7C4162BB5FC3}" srcOrd="0" destOrd="1" presId="urn:microsoft.com/office/officeart/2005/8/layout/target3"/>
    <dgm:cxn modelId="{328CC217-3FDA-4E39-88DE-2D8FC66DFA6B}" type="presOf" srcId="{02EAF96F-F95D-49DF-90D6-FF640B8D84F2}" destId="{28EBC85B-E856-447A-AAA4-A7EC0CCA57EA}" srcOrd="1" destOrd="0" presId="urn:microsoft.com/office/officeart/2005/8/layout/target3"/>
    <dgm:cxn modelId="{F040CE29-1F58-43BB-8F6C-A808F64F3AE7}" type="presOf" srcId="{F650B102-E0ED-47D1-88E5-BF78E404FF15}" destId="{A4B9AA6E-D759-4025-80EF-7058E17A31DF}" srcOrd="1" destOrd="0" presId="urn:microsoft.com/office/officeart/2005/8/layout/target3"/>
    <dgm:cxn modelId="{37CA0B2D-EF6B-49E5-BE89-81AFF0CA985C}" srcId="{02EAF96F-F95D-49DF-90D6-FF640B8D84F2}" destId="{EAFD1D6C-D789-48C8-8D13-62B8B467F23F}" srcOrd="1" destOrd="0" parTransId="{FBDF985F-68A9-4979-BAA8-BC535ED387A4}" sibTransId="{09C2BB33-4146-4B84-87CE-961618A195E6}"/>
    <dgm:cxn modelId="{12BCA93B-841A-47A4-9830-B53853BFFFD6}" type="presOf" srcId="{4E732D66-9DE2-494A-A9F8-61354503D5BC}" destId="{47FFCBB5-6D52-4DAE-8641-F43C66B9FFD2}" srcOrd="0" destOrd="0" presId="urn:microsoft.com/office/officeart/2005/8/layout/target3"/>
    <dgm:cxn modelId="{A095E93B-F99B-49BD-8F59-A9D714AC746A}" srcId="{6D4C3AA1-5B1A-4570-A46E-A197D0D1EBAD}" destId="{D0806D0B-BC4D-4064-AECF-C367E8CFA25B}" srcOrd="1" destOrd="0" parTransId="{325B0CB5-AEAA-49DC-8ECB-27F3F7CAE81B}" sibTransId="{1D7D4365-FF0D-4471-921A-59030D479E3B}"/>
    <dgm:cxn modelId="{CD55E55F-8798-4809-AB2E-54B3F345AAD2}" srcId="{6D4C3AA1-5B1A-4570-A46E-A197D0D1EBAD}" destId="{F650B102-E0ED-47D1-88E5-BF78E404FF15}" srcOrd="2" destOrd="0" parTransId="{82EBF5CD-7307-4BD3-920A-9C67424A8124}" sibTransId="{2D36B795-D0C7-45EF-8802-3F44EA52225E}"/>
    <dgm:cxn modelId="{7EB04144-9ACD-4E91-AC2C-F234E760FE84}" srcId="{6D4C3AA1-5B1A-4570-A46E-A197D0D1EBAD}" destId="{02EAF96F-F95D-49DF-90D6-FF640B8D84F2}" srcOrd="0" destOrd="0" parTransId="{891E6332-43BC-489C-9CA8-A33A98290AD6}" sibTransId="{E30283E5-A4E0-40E8-B1B6-744A70FD124E}"/>
    <dgm:cxn modelId="{A8287E66-342A-4871-AF12-B8139A0BF0AF}" type="presOf" srcId="{F650B102-E0ED-47D1-88E5-BF78E404FF15}" destId="{A66CC2C5-B9CA-4ED6-B26C-D67540CB2906}" srcOrd="0" destOrd="0" presId="urn:microsoft.com/office/officeart/2005/8/layout/target3"/>
    <dgm:cxn modelId="{1CA25A4E-21EA-4812-8BF6-13A9CAFE8708}" type="presOf" srcId="{D0806D0B-BC4D-4064-AECF-C367E8CFA25B}" destId="{15B3ADE5-DA11-48B1-AA83-66C9A482D07D}" srcOrd="0" destOrd="0" presId="urn:microsoft.com/office/officeart/2005/8/layout/target3"/>
    <dgm:cxn modelId="{66CD3C8B-78A5-4904-AAA4-A9F548CBB05A}" type="presOf" srcId="{02EAF96F-F95D-49DF-90D6-FF640B8D84F2}" destId="{D78D5EAF-0276-4FB0-B2DC-3961B65BABB5}" srcOrd="0" destOrd="0" presId="urn:microsoft.com/office/officeart/2005/8/layout/target3"/>
    <dgm:cxn modelId="{73A9D89A-F1AA-410B-8F62-49615ADABBC9}" type="presOf" srcId="{D0806D0B-BC4D-4064-AECF-C367E8CFA25B}" destId="{AE83D048-2B60-46B2-BECB-4DAC7813B9B9}" srcOrd="1" destOrd="0" presId="urn:microsoft.com/office/officeart/2005/8/layout/target3"/>
    <dgm:cxn modelId="{C64DDBA8-49EA-4F0B-9EA6-58377AED419C}" srcId="{F650B102-E0ED-47D1-88E5-BF78E404FF15}" destId="{7DBB66C0-FB8A-49AE-BD43-5BE4B8400379}" srcOrd="0" destOrd="0" parTransId="{245AF063-81AF-4F6B-AA68-8F1A9E0829A1}" sibTransId="{A51A7532-910D-46FF-B914-857C739A31DC}"/>
    <dgm:cxn modelId="{EDD3ACBB-C48F-4206-965E-4ED6EB92649B}" type="presOf" srcId="{7DBB66C0-FB8A-49AE-BD43-5BE4B8400379}" destId="{0196BC00-992D-4336-9F82-D5AA71A1BC89}" srcOrd="0" destOrd="0" presId="urn:microsoft.com/office/officeart/2005/8/layout/target3"/>
    <dgm:cxn modelId="{42A438C0-668D-4BD1-AA77-3DE0B17914D0}" type="presOf" srcId="{6D4C3AA1-5B1A-4570-A46E-A197D0D1EBAD}" destId="{934FA8D2-FB48-49F0-A3E9-BFEAB3FD45EC}" srcOrd="0" destOrd="0" presId="urn:microsoft.com/office/officeart/2005/8/layout/target3"/>
    <dgm:cxn modelId="{C13184D7-38C0-4403-B264-99DE78E3A488}" srcId="{D0806D0B-BC4D-4064-AECF-C367E8CFA25B}" destId="{4E732D66-9DE2-494A-A9F8-61354503D5BC}" srcOrd="0" destOrd="0" parTransId="{9C731D85-FA9B-457C-87BB-E98343E76F0A}" sibTransId="{104508B3-1A55-4EB0-934D-8264E233FD1A}"/>
    <dgm:cxn modelId="{586F64EB-A0A0-4FC1-9EEB-50689C9010AB}" type="presOf" srcId="{39D9D9BF-FF6A-4B24-B4E8-EB7ACC2A49C2}" destId="{8D8FD2E1-E76D-46E1-91F3-7C4162BB5FC3}" srcOrd="0" destOrd="0" presId="urn:microsoft.com/office/officeart/2005/8/layout/target3"/>
    <dgm:cxn modelId="{E803E551-0041-4D74-B81A-856E5C6759A1}" type="presParOf" srcId="{934FA8D2-FB48-49F0-A3E9-BFEAB3FD45EC}" destId="{7A6A2490-5F13-4F4D-904E-38B6A53920CD}" srcOrd="0" destOrd="0" presId="urn:microsoft.com/office/officeart/2005/8/layout/target3"/>
    <dgm:cxn modelId="{3B0EC9A0-835C-46A2-806A-9EF453956F64}" type="presParOf" srcId="{934FA8D2-FB48-49F0-A3E9-BFEAB3FD45EC}" destId="{5CD49128-572E-4A91-A90D-25D8FF7F1FDE}" srcOrd="1" destOrd="0" presId="urn:microsoft.com/office/officeart/2005/8/layout/target3"/>
    <dgm:cxn modelId="{B520CEB0-826B-4C19-90C7-DA49F7EE8963}" type="presParOf" srcId="{934FA8D2-FB48-49F0-A3E9-BFEAB3FD45EC}" destId="{D78D5EAF-0276-4FB0-B2DC-3961B65BABB5}" srcOrd="2" destOrd="0" presId="urn:microsoft.com/office/officeart/2005/8/layout/target3"/>
    <dgm:cxn modelId="{098C389A-49A8-46F8-943E-AEA5F7767729}" type="presParOf" srcId="{934FA8D2-FB48-49F0-A3E9-BFEAB3FD45EC}" destId="{123A5DC5-8317-4780-B406-4C6999C6F3A3}" srcOrd="3" destOrd="0" presId="urn:microsoft.com/office/officeart/2005/8/layout/target3"/>
    <dgm:cxn modelId="{AE266674-6598-4710-9388-6F58DDCBFF08}" type="presParOf" srcId="{934FA8D2-FB48-49F0-A3E9-BFEAB3FD45EC}" destId="{6071F9CC-32BC-409C-B138-02BD5F197BFD}" srcOrd="4" destOrd="0" presId="urn:microsoft.com/office/officeart/2005/8/layout/target3"/>
    <dgm:cxn modelId="{1F18648E-D573-4C7E-924B-FF958ED18881}" type="presParOf" srcId="{934FA8D2-FB48-49F0-A3E9-BFEAB3FD45EC}" destId="{15B3ADE5-DA11-48B1-AA83-66C9A482D07D}" srcOrd="5" destOrd="0" presId="urn:microsoft.com/office/officeart/2005/8/layout/target3"/>
    <dgm:cxn modelId="{0DDBC773-8910-4869-A2AA-29FCF83EE403}" type="presParOf" srcId="{934FA8D2-FB48-49F0-A3E9-BFEAB3FD45EC}" destId="{98F7FDAC-BE6C-4D53-9F53-05039ECBF43D}" srcOrd="6" destOrd="0" presId="urn:microsoft.com/office/officeart/2005/8/layout/target3"/>
    <dgm:cxn modelId="{2A26C322-B1A3-41DB-AC82-5C05F0A976BC}" type="presParOf" srcId="{934FA8D2-FB48-49F0-A3E9-BFEAB3FD45EC}" destId="{BABFE55A-2D1A-47A5-9663-9FC16D96A7FB}" srcOrd="7" destOrd="0" presId="urn:microsoft.com/office/officeart/2005/8/layout/target3"/>
    <dgm:cxn modelId="{3B024207-1DC4-44A0-BB50-F028E2B5F95E}" type="presParOf" srcId="{934FA8D2-FB48-49F0-A3E9-BFEAB3FD45EC}" destId="{A66CC2C5-B9CA-4ED6-B26C-D67540CB2906}" srcOrd="8" destOrd="0" presId="urn:microsoft.com/office/officeart/2005/8/layout/target3"/>
    <dgm:cxn modelId="{D808F63B-55F9-4578-B14D-173303BB6890}" type="presParOf" srcId="{934FA8D2-FB48-49F0-A3E9-BFEAB3FD45EC}" destId="{28EBC85B-E856-447A-AAA4-A7EC0CCA57EA}" srcOrd="9" destOrd="0" presId="urn:microsoft.com/office/officeart/2005/8/layout/target3"/>
    <dgm:cxn modelId="{5179CF6B-2ABD-474A-95F4-FB6924D0DA44}" type="presParOf" srcId="{934FA8D2-FB48-49F0-A3E9-BFEAB3FD45EC}" destId="{8D8FD2E1-E76D-46E1-91F3-7C4162BB5FC3}" srcOrd="10" destOrd="0" presId="urn:microsoft.com/office/officeart/2005/8/layout/target3"/>
    <dgm:cxn modelId="{B0FAA24E-DB30-4C4B-BAD3-A9CA6E6719C8}" type="presParOf" srcId="{934FA8D2-FB48-49F0-A3E9-BFEAB3FD45EC}" destId="{AE83D048-2B60-46B2-BECB-4DAC7813B9B9}" srcOrd="11" destOrd="0" presId="urn:microsoft.com/office/officeart/2005/8/layout/target3"/>
    <dgm:cxn modelId="{3B50AF97-ABDC-4280-86AD-28333BC4F920}" type="presParOf" srcId="{934FA8D2-FB48-49F0-A3E9-BFEAB3FD45EC}" destId="{47FFCBB5-6D52-4DAE-8641-F43C66B9FFD2}" srcOrd="12" destOrd="0" presId="urn:microsoft.com/office/officeart/2005/8/layout/target3"/>
    <dgm:cxn modelId="{603C1032-8C95-4800-B4C5-5BA6FF0E99B2}" type="presParOf" srcId="{934FA8D2-FB48-49F0-A3E9-BFEAB3FD45EC}" destId="{A4B9AA6E-D759-4025-80EF-7058E17A31DF}" srcOrd="13" destOrd="0" presId="urn:microsoft.com/office/officeart/2005/8/layout/target3"/>
    <dgm:cxn modelId="{FBAA70F3-F92F-4AAA-BBBC-CB7A97E82EBE}" type="presParOf" srcId="{934FA8D2-FB48-49F0-A3E9-BFEAB3FD45EC}" destId="{0196BC00-992D-4336-9F82-D5AA71A1BC8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4FBA5-D93D-4A04-8CEB-B5C550ABF7B0}" type="doc">
      <dgm:prSet loTypeId="urn:microsoft.com/office/officeart/2005/8/layout/hList7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E37E4-17DD-47E5-8EA5-D3724C4A69F9}">
      <dgm:prSet phldrT="[Text]" custT="1"/>
      <dgm:spPr/>
      <dgm:t>
        <a:bodyPr/>
        <a:lstStyle/>
        <a:p>
          <a:endParaRPr lang="en-US" sz="1600" dirty="0"/>
        </a:p>
      </dgm:t>
    </dgm:pt>
    <dgm:pt modelId="{97FF6C9A-DAC9-4F72-A610-4B0782CA6F13}" type="parTrans" cxnId="{56AB3C7B-10F0-4A82-9010-23A7C827F4AA}">
      <dgm:prSet/>
      <dgm:spPr/>
      <dgm:t>
        <a:bodyPr/>
        <a:lstStyle/>
        <a:p>
          <a:endParaRPr lang="en-US"/>
        </a:p>
      </dgm:t>
    </dgm:pt>
    <dgm:pt modelId="{27540526-E261-4FC0-9CAC-92EFC6CE6461}" type="sibTrans" cxnId="{56AB3C7B-10F0-4A82-9010-23A7C827F4AA}">
      <dgm:prSet/>
      <dgm:spPr/>
      <dgm:t>
        <a:bodyPr/>
        <a:lstStyle/>
        <a:p>
          <a:endParaRPr lang="en-US"/>
        </a:p>
      </dgm:t>
    </dgm:pt>
    <dgm:pt modelId="{4509FDE2-A590-4D20-A3DC-0FF403D81527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Visit  www.employee.nola.gov/neutral</a:t>
          </a:r>
        </a:p>
      </dgm:t>
    </dgm:pt>
    <dgm:pt modelId="{748F5D7C-F7CA-402D-A7E6-B7C16C8902F5}" type="parTrans" cxnId="{E48CAD2E-741A-4C32-B9A3-F390FBAECDA6}">
      <dgm:prSet/>
      <dgm:spPr/>
      <dgm:t>
        <a:bodyPr/>
        <a:lstStyle/>
        <a:p>
          <a:endParaRPr lang="en-US"/>
        </a:p>
      </dgm:t>
    </dgm:pt>
    <dgm:pt modelId="{C5E246E9-DABA-4157-9AFA-DEB975052991}" type="sibTrans" cxnId="{E48CAD2E-741A-4C32-B9A3-F390FBAECDA6}">
      <dgm:prSet/>
      <dgm:spPr/>
      <dgm:t>
        <a:bodyPr/>
        <a:lstStyle/>
        <a:p>
          <a:endParaRPr lang="en-US"/>
        </a:p>
      </dgm:t>
    </dgm:pt>
    <dgm:pt modelId="{428B1B7E-AD6B-40DC-A2A5-D6C064D8FFB4}">
      <dgm:prSet phldrT="[Text]" custT="1"/>
      <dgm:spPr/>
      <dgm:t>
        <a:bodyPr/>
        <a:lstStyle/>
        <a:p>
          <a:r>
            <a:rPr lang="en-US" sz="1800" dirty="0"/>
            <a:t>Click Documents and Forms button. Then, click the “Benefits” tab (Found under the Download Documents column.</a:t>
          </a:r>
        </a:p>
      </dgm:t>
    </dgm:pt>
    <dgm:pt modelId="{FB81CE4E-BCE4-4B19-BFF4-52E30DB322D4}" type="parTrans" cxnId="{C3E3539E-2C3A-4BF3-909C-2329D3AC8198}">
      <dgm:prSet/>
      <dgm:spPr/>
      <dgm:t>
        <a:bodyPr/>
        <a:lstStyle/>
        <a:p>
          <a:endParaRPr lang="en-US"/>
        </a:p>
      </dgm:t>
    </dgm:pt>
    <dgm:pt modelId="{79E11191-457F-44B7-9608-022B81EEFC32}" type="sibTrans" cxnId="{C3E3539E-2C3A-4BF3-909C-2329D3AC8198}">
      <dgm:prSet/>
      <dgm:spPr/>
      <dgm:t>
        <a:bodyPr/>
        <a:lstStyle/>
        <a:p>
          <a:endParaRPr lang="en-US"/>
        </a:p>
      </dgm:t>
    </dgm:pt>
    <dgm:pt modelId="{800E431C-7134-4DED-B12B-5DC1577FECFC}">
      <dgm:prSet phldrT="[Text]"/>
      <dgm:spPr/>
      <dgm:t>
        <a:bodyPr/>
        <a:lstStyle/>
        <a:p>
          <a:endParaRPr lang="en-US" dirty="0"/>
        </a:p>
      </dgm:t>
    </dgm:pt>
    <dgm:pt modelId="{E139832B-1E9C-46BA-B86E-E9D1AE2DF510}" type="parTrans" cxnId="{03F637EF-6502-4AA3-82EE-5E232982D37E}">
      <dgm:prSet/>
      <dgm:spPr/>
      <dgm:t>
        <a:bodyPr/>
        <a:lstStyle/>
        <a:p>
          <a:endParaRPr lang="en-US"/>
        </a:p>
      </dgm:t>
    </dgm:pt>
    <dgm:pt modelId="{B4133457-AA5F-44A5-A9EC-26BAAA74AA0E}" type="sibTrans" cxnId="{03F637EF-6502-4AA3-82EE-5E232982D37E}">
      <dgm:prSet/>
      <dgm:spPr/>
      <dgm:t>
        <a:bodyPr/>
        <a:lstStyle/>
        <a:p>
          <a:endParaRPr lang="en-US"/>
        </a:p>
      </dgm:t>
    </dgm:pt>
    <dgm:pt modelId="{7DE3D56E-573E-4CF6-8059-CE5F050A5329}">
      <dgm:prSet phldrT="[Text]"/>
      <dgm:spPr/>
      <dgm:t>
        <a:bodyPr/>
        <a:lstStyle/>
        <a:p>
          <a:endParaRPr lang="en-US" dirty="0"/>
        </a:p>
      </dgm:t>
    </dgm:pt>
    <dgm:pt modelId="{C0B60847-AE52-4D0B-9C8E-21228A47666A}" type="parTrans" cxnId="{84F1D60D-308D-4369-828C-F36FF40B3ECA}">
      <dgm:prSet/>
      <dgm:spPr/>
      <dgm:t>
        <a:bodyPr/>
        <a:lstStyle/>
        <a:p>
          <a:endParaRPr lang="en-US"/>
        </a:p>
      </dgm:t>
    </dgm:pt>
    <dgm:pt modelId="{DFFB4995-D476-4B29-AFB4-3BB6D2FF9E4C}" type="sibTrans" cxnId="{84F1D60D-308D-4369-828C-F36FF40B3ECA}">
      <dgm:prSet/>
      <dgm:spPr/>
      <dgm:t>
        <a:bodyPr/>
        <a:lstStyle/>
        <a:p>
          <a:endParaRPr lang="en-US"/>
        </a:p>
      </dgm:t>
    </dgm:pt>
    <dgm:pt modelId="{B7BB743A-FDF3-40C5-89A5-A2C779F9C5CA}">
      <dgm:prSet phldrT="[Text]" custT="1"/>
      <dgm:spPr/>
      <dgm:t>
        <a:bodyPr anchor="ctr"/>
        <a:lstStyle/>
        <a:p>
          <a:r>
            <a:rPr lang="en-US" sz="1800" dirty="0"/>
            <a:t>Next, click Change of Status Form (under the      “Enrollment”  tab). </a:t>
          </a:r>
          <a:endParaRPr lang="en-US" sz="1900" dirty="0"/>
        </a:p>
      </dgm:t>
    </dgm:pt>
    <dgm:pt modelId="{BC915C34-9EDA-4A7C-9D29-71C7430C2E99}" type="sibTrans" cxnId="{65A727CC-912D-44D0-A962-C108EBEB82DE}">
      <dgm:prSet/>
      <dgm:spPr/>
      <dgm:t>
        <a:bodyPr/>
        <a:lstStyle/>
        <a:p>
          <a:endParaRPr lang="en-US"/>
        </a:p>
      </dgm:t>
    </dgm:pt>
    <dgm:pt modelId="{9E750DA4-6838-4129-83C8-E45D49D45FE8}" type="parTrans" cxnId="{65A727CC-912D-44D0-A962-C108EBEB82DE}">
      <dgm:prSet/>
      <dgm:spPr/>
      <dgm:t>
        <a:bodyPr/>
        <a:lstStyle/>
        <a:p>
          <a:endParaRPr lang="en-US"/>
        </a:p>
      </dgm:t>
    </dgm:pt>
    <dgm:pt modelId="{5A92D5A3-58DE-407C-B39A-23ED326E5707}" type="pres">
      <dgm:prSet presAssocID="{8D94FBA5-D93D-4A04-8CEB-B5C550ABF7B0}" presName="Name0" presStyleCnt="0">
        <dgm:presLayoutVars>
          <dgm:dir/>
          <dgm:resizeHandles val="exact"/>
        </dgm:presLayoutVars>
      </dgm:prSet>
      <dgm:spPr/>
    </dgm:pt>
    <dgm:pt modelId="{483A4029-422D-4886-9936-E7B4835B7FC0}" type="pres">
      <dgm:prSet presAssocID="{8D94FBA5-D93D-4A04-8CEB-B5C550ABF7B0}" presName="fgShape" presStyleLbl="fgShp" presStyleIdx="0" presStyleCnt="1" custScaleX="108696" custLinFactY="-300000" custLinFactNeighborX="-21772" custLinFactNeighborY="-381570"/>
      <dgm:spPr/>
    </dgm:pt>
    <dgm:pt modelId="{E5350437-C6C0-4D25-A930-454FCA0F5A6B}" type="pres">
      <dgm:prSet presAssocID="{8D94FBA5-D93D-4A04-8CEB-B5C550ABF7B0}" presName="linComp" presStyleCnt="0"/>
      <dgm:spPr/>
    </dgm:pt>
    <dgm:pt modelId="{5B5DED4F-B614-4AB3-BCEC-21324ABDE2C1}" type="pres">
      <dgm:prSet presAssocID="{CE2E37E4-17DD-47E5-8EA5-D3724C4A69F9}" presName="compNode" presStyleCnt="0"/>
      <dgm:spPr/>
    </dgm:pt>
    <dgm:pt modelId="{9B551A3A-DB61-4D84-890D-7F090B864CB3}" type="pres">
      <dgm:prSet presAssocID="{CE2E37E4-17DD-47E5-8EA5-D3724C4A69F9}" presName="bkgdShape" presStyleLbl="node1" presStyleIdx="0" presStyleCnt="5" custScaleX="122036" custLinFactNeighborX="-7345" custLinFactNeighborY="69"/>
      <dgm:spPr/>
    </dgm:pt>
    <dgm:pt modelId="{AB51B434-FD92-4156-B12A-91BB0874C388}" type="pres">
      <dgm:prSet presAssocID="{CE2E37E4-17DD-47E5-8EA5-D3724C4A69F9}" presName="nodeTx" presStyleLbl="node1" presStyleIdx="0" presStyleCnt="5">
        <dgm:presLayoutVars>
          <dgm:bulletEnabled val="1"/>
        </dgm:presLayoutVars>
      </dgm:prSet>
      <dgm:spPr/>
    </dgm:pt>
    <dgm:pt modelId="{CE19BA4A-532E-4866-97C1-D41D0B7831B3}" type="pres">
      <dgm:prSet presAssocID="{CE2E37E4-17DD-47E5-8EA5-D3724C4A69F9}" presName="invisiNode" presStyleLbl="node1" presStyleIdx="0" presStyleCnt="5"/>
      <dgm:spPr/>
    </dgm:pt>
    <dgm:pt modelId="{4603E2C1-2625-4496-84DE-5BC6AB740EB7}" type="pres">
      <dgm:prSet presAssocID="{CE2E37E4-17DD-47E5-8EA5-D3724C4A69F9}" presName="imagNode" presStyleLbl="fgImgPlace1" presStyleIdx="0" presStyleCnt="5"/>
      <dgm:spPr/>
    </dgm:pt>
    <dgm:pt modelId="{22960FA5-D81F-4AE4-8740-0CB65FD8AA36}" type="pres">
      <dgm:prSet presAssocID="{27540526-E261-4FC0-9CAC-92EFC6CE6461}" presName="sibTrans" presStyleLbl="sibTrans2D1" presStyleIdx="0" presStyleCnt="0"/>
      <dgm:spPr/>
    </dgm:pt>
    <dgm:pt modelId="{26E95D44-B64F-4630-B2CF-450750D3C66D}" type="pres">
      <dgm:prSet presAssocID="{428B1B7E-AD6B-40DC-A2A5-D6C064D8FFB4}" presName="compNode" presStyleCnt="0"/>
      <dgm:spPr/>
    </dgm:pt>
    <dgm:pt modelId="{42EB26F6-5798-45E0-B262-1B69C00CED32}" type="pres">
      <dgm:prSet presAssocID="{428B1B7E-AD6B-40DC-A2A5-D6C064D8FFB4}" presName="bkgdShape" presStyleLbl="node1" presStyleIdx="1" presStyleCnt="5" custScaleX="149767"/>
      <dgm:spPr/>
    </dgm:pt>
    <dgm:pt modelId="{18E5EF24-3D93-45F9-A7BF-865E3587E685}" type="pres">
      <dgm:prSet presAssocID="{428B1B7E-AD6B-40DC-A2A5-D6C064D8FFB4}" presName="nodeTx" presStyleLbl="node1" presStyleIdx="1" presStyleCnt="5">
        <dgm:presLayoutVars>
          <dgm:bulletEnabled val="1"/>
        </dgm:presLayoutVars>
      </dgm:prSet>
      <dgm:spPr/>
    </dgm:pt>
    <dgm:pt modelId="{EBAE16C1-9BAF-4443-B1E3-700D05C72972}" type="pres">
      <dgm:prSet presAssocID="{428B1B7E-AD6B-40DC-A2A5-D6C064D8FFB4}" presName="invisiNode" presStyleLbl="node1" presStyleIdx="1" presStyleCnt="5"/>
      <dgm:spPr/>
    </dgm:pt>
    <dgm:pt modelId="{72E37331-5931-4F6E-85EE-465329CFDD9F}" type="pres">
      <dgm:prSet presAssocID="{428B1B7E-AD6B-40DC-A2A5-D6C064D8FFB4}" presName="imagNode" presStyleLbl="fgImgPlace1" presStyleIdx="1" presStyleCnt="5"/>
      <dgm:spPr/>
    </dgm:pt>
    <dgm:pt modelId="{22D69363-14C1-4CB6-9053-91A6971BCF3A}" type="pres">
      <dgm:prSet presAssocID="{79E11191-457F-44B7-9608-022B81EEFC32}" presName="sibTrans" presStyleLbl="sibTrans2D1" presStyleIdx="0" presStyleCnt="0"/>
      <dgm:spPr/>
    </dgm:pt>
    <dgm:pt modelId="{02B41869-AB93-4391-8679-51A92895F73C}" type="pres">
      <dgm:prSet presAssocID="{B7BB743A-FDF3-40C5-89A5-A2C779F9C5CA}" presName="compNode" presStyleCnt="0"/>
      <dgm:spPr/>
    </dgm:pt>
    <dgm:pt modelId="{4A238BDD-D78D-43BD-9B76-7ABA6DAA5D27}" type="pres">
      <dgm:prSet presAssocID="{B7BB743A-FDF3-40C5-89A5-A2C779F9C5CA}" presName="bkgdShape" presStyleLbl="node1" presStyleIdx="2" presStyleCnt="5" custScaleX="159349" custLinFactNeighborX="-1017" custLinFactNeighborY="2634"/>
      <dgm:spPr/>
    </dgm:pt>
    <dgm:pt modelId="{2E96C911-87C2-4E82-A126-55CB13E6DDDC}" type="pres">
      <dgm:prSet presAssocID="{B7BB743A-FDF3-40C5-89A5-A2C779F9C5CA}" presName="nodeTx" presStyleLbl="node1" presStyleIdx="2" presStyleCnt="5">
        <dgm:presLayoutVars>
          <dgm:bulletEnabled val="1"/>
        </dgm:presLayoutVars>
      </dgm:prSet>
      <dgm:spPr/>
    </dgm:pt>
    <dgm:pt modelId="{DE106E27-0A9B-4953-A7FD-63148397786A}" type="pres">
      <dgm:prSet presAssocID="{B7BB743A-FDF3-40C5-89A5-A2C779F9C5CA}" presName="invisiNode" presStyleLbl="node1" presStyleIdx="2" presStyleCnt="5"/>
      <dgm:spPr/>
    </dgm:pt>
    <dgm:pt modelId="{EFDE7385-5E01-4477-912E-8B6FD3438BEB}" type="pres">
      <dgm:prSet presAssocID="{B7BB743A-FDF3-40C5-89A5-A2C779F9C5CA}" presName="imagNode" presStyleLbl="fgImgPlace1" presStyleIdx="2" presStyleCnt="5"/>
      <dgm:spPr/>
    </dgm:pt>
    <dgm:pt modelId="{0B2A4540-787C-4884-B45B-1FFB06842D33}" type="pres">
      <dgm:prSet presAssocID="{BC915C34-9EDA-4A7C-9D29-71C7430C2E99}" presName="sibTrans" presStyleLbl="sibTrans2D1" presStyleIdx="0" presStyleCnt="0"/>
      <dgm:spPr/>
    </dgm:pt>
    <dgm:pt modelId="{1DE6C20C-A0CF-4624-B518-D07C987B835A}" type="pres">
      <dgm:prSet presAssocID="{800E431C-7134-4DED-B12B-5DC1577FECFC}" presName="compNode" presStyleCnt="0"/>
      <dgm:spPr/>
    </dgm:pt>
    <dgm:pt modelId="{87FEF4FD-14F6-4B84-9F58-663B0C2A7DC8}" type="pres">
      <dgm:prSet presAssocID="{800E431C-7134-4DED-B12B-5DC1577FECFC}" presName="bkgdShape" presStyleLbl="node1" presStyleIdx="3" presStyleCnt="5" custScaleX="116094"/>
      <dgm:spPr/>
    </dgm:pt>
    <dgm:pt modelId="{9F89037F-0B3A-4F8D-B8E8-F81C8F297C99}" type="pres">
      <dgm:prSet presAssocID="{800E431C-7134-4DED-B12B-5DC1577FECFC}" presName="nodeTx" presStyleLbl="node1" presStyleIdx="3" presStyleCnt="5">
        <dgm:presLayoutVars>
          <dgm:bulletEnabled val="1"/>
        </dgm:presLayoutVars>
      </dgm:prSet>
      <dgm:spPr/>
    </dgm:pt>
    <dgm:pt modelId="{13AFD98A-F3F6-4722-AD71-BF6A74E34E08}" type="pres">
      <dgm:prSet presAssocID="{800E431C-7134-4DED-B12B-5DC1577FECFC}" presName="invisiNode" presStyleLbl="node1" presStyleIdx="3" presStyleCnt="5"/>
      <dgm:spPr/>
    </dgm:pt>
    <dgm:pt modelId="{6DC57685-50BB-40AC-B192-4908CF11F73D}" type="pres">
      <dgm:prSet presAssocID="{800E431C-7134-4DED-B12B-5DC1577FECFC}" presName="imagNode" presStyleLbl="fgImgPlace1" presStyleIdx="3" presStyleCnt="5"/>
      <dgm:spPr/>
    </dgm:pt>
    <dgm:pt modelId="{4F072E3B-3AEC-424A-9349-0D13AC9B7406}" type="pres">
      <dgm:prSet presAssocID="{B4133457-AA5F-44A5-A9EC-26BAAA74AA0E}" presName="sibTrans" presStyleLbl="sibTrans2D1" presStyleIdx="0" presStyleCnt="0"/>
      <dgm:spPr/>
    </dgm:pt>
    <dgm:pt modelId="{CCD904B5-C6B1-4916-BA59-C91A9449FFC9}" type="pres">
      <dgm:prSet presAssocID="{7DE3D56E-573E-4CF6-8059-CE5F050A5329}" presName="compNode" presStyleCnt="0"/>
      <dgm:spPr/>
    </dgm:pt>
    <dgm:pt modelId="{4CFB82F9-0F45-47BA-B11F-1C3464F73EEA}" type="pres">
      <dgm:prSet presAssocID="{7DE3D56E-573E-4CF6-8059-CE5F050A5329}" presName="bkgdShape" presStyleLbl="node1" presStyleIdx="4" presStyleCnt="5" custLinFactNeighborX="7636"/>
      <dgm:spPr/>
    </dgm:pt>
    <dgm:pt modelId="{12FDC5C0-A939-44AC-8749-F2AFCA038D4F}" type="pres">
      <dgm:prSet presAssocID="{7DE3D56E-573E-4CF6-8059-CE5F050A5329}" presName="nodeTx" presStyleLbl="node1" presStyleIdx="4" presStyleCnt="5">
        <dgm:presLayoutVars>
          <dgm:bulletEnabled val="1"/>
        </dgm:presLayoutVars>
      </dgm:prSet>
      <dgm:spPr/>
    </dgm:pt>
    <dgm:pt modelId="{6FA9F78E-0F5E-462C-A1FE-79EE1C6B21DD}" type="pres">
      <dgm:prSet presAssocID="{7DE3D56E-573E-4CF6-8059-CE5F050A5329}" presName="invisiNode" presStyleLbl="node1" presStyleIdx="4" presStyleCnt="5"/>
      <dgm:spPr/>
    </dgm:pt>
    <dgm:pt modelId="{7B9618DE-1AA0-44DD-AD2E-B08B847DA36A}" type="pres">
      <dgm:prSet presAssocID="{7DE3D56E-573E-4CF6-8059-CE5F050A5329}" presName="imagNode" presStyleLbl="fgImgPlace1" presStyleIdx="4" presStyleCnt="5"/>
      <dgm:spPr/>
    </dgm:pt>
  </dgm:ptLst>
  <dgm:cxnLst>
    <dgm:cxn modelId="{C58FD30C-192D-41EA-8305-B89A2974F17C}" type="presOf" srcId="{7DE3D56E-573E-4CF6-8059-CE5F050A5329}" destId="{4CFB82F9-0F45-47BA-B11F-1C3464F73EEA}" srcOrd="0" destOrd="0" presId="urn:microsoft.com/office/officeart/2005/8/layout/hList7"/>
    <dgm:cxn modelId="{84F1D60D-308D-4369-828C-F36FF40B3ECA}" srcId="{8D94FBA5-D93D-4A04-8CEB-B5C550ABF7B0}" destId="{7DE3D56E-573E-4CF6-8059-CE5F050A5329}" srcOrd="4" destOrd="0" parTransId="{C0B60847-AE52-4D0B-9C8E-21228A47666A}" sibTransId="{DFFB4995-D476-4B29-AFB4-3BB6D2FF9E4C}"/>
    <dgm:cxn modelId="{BF088A18-E60D-4F5A-B527-FA62DEDC219D}" type="presOf" srcId="{CE2E37E4-17DD-47E5-8EA5-D3724C4A69F9}" destId="{9B551A3A-DB61-4D84-890D-7F090B864CB3}" srcOrd="0" destOrd="0" presId="urn:microsoft.com/office/officeart/2005/8/layout/hList7"/>
    <dgm:cxn modelId="{E48CAD2E-741A-4C32-B9A3-F390FBAECDA6}" srcId="{CE2E37E4-17DD-47E5-8EA5-D3724C4A69F9}" destId="{4509FDE2-A590-4D20-A3DC-0FF403D81527}" srcOrd="0" destOrd="0" parTransId="{748F5D7C-F7CA-402D-A7E6-B7C16C8902F5}" sibTransId="{C5E246E9-DABA-4157-9AFA-DEB975052991}"/>
    <dgm:cxn modelId="{6CCD0436-725B-44AD-91E5-55332BF9E3E2}" type="presOf" srcId="{4509FDE2-A590-4D20-A3DC-0FF403D81527}" destId="{AB51B434-FD92-4156-B12A-91BB0874C388}" srcOrd="1" destOrd="1" presId="urn:microsoft.com/office/officeart/2005/8/layout/hList7"/>
    <dgm:cxn modelId="{0481773B-DED8-4B00-B240-906CE534A4F1}" type="presOf" srcId="{428B1B7E-AD6B-40DC-A2A5-D6C064D8FFB4}" destId="{42EB26F6-5798-45E0-B262-1B69C00CED32}" srcOrd="0" destOrd="0" presId="urn:microsoft.com/office/officeart/2005/8/layout/hList7"/>
    <dgm:cxn modelId="{FFFCAF62-FA2D-4ACB-ABD8-D0D137531F96}" type="presOf" srcId="{79E11191-457F-44B7-9608-022B81EEFC32}" destId="{22D69363-14C1-4CB6-9053-91A6971BCF3A}" srcOrd="0" destOrd="0" presId="urn:microsoft.com/office/officeart/2005/8/layout/hList7"/>
    <dgm:cxn modelId="{C8328066-8C13-48AC-9C90-5ABDC2D71FE1}" type="presOf" srcId="{BC915C34-9EDA-4A7C-9D29-71C7430C2E99}" destId="{0B2A4540-787C-4884-B45B-1FFB06842D33}" srcOrd="0" destOrd="0" presId="urn:microsoft.com/office/officeart/2005/8/layout/hList7"/>
    <dgm:cxn modelId="{C106EE68-66B5-43BA-8BE5-C3E8C3A97838}" type="presOf" srcId="{4509FDE2-A590-4D20-A3DC-0FF403D81527}" destId="{9B551A3A-DB61-4D84-890D-7F090B864CB3}" srcOrd="0" destOrd="1" presId="urn:microsoft.com/office/officeart/2005/8/layout/hList7"/>
    <dgm:cxn modelId="{57A07E69-D68B-4ADF-8F84-CC7A3AA8DD9B}" type="presOf" srcId="{B7BB743A-FDF3-40C5-89A5-A2C779F9C5CA}" destId="{4A238BDD-D78D-43BD-9B76-7ABA6DAA5D27}" srcOrd="0" destOrd="0" presId="urn:microsoft.com/office/officeart/2005/8/layout/hList7"/>
    <dgm:cxn modelId="{7B003E6D-A490-4E38-AF6C-D3EF4783E884}" type="presOf" srcId="{27540526-E261-4FC0-9CAC-92EFC6CE6461}" destId="{22960FA5-D81F-4AE4-8740-0CB65FD8AA36}" srcOrd="0" destOrd="0" presId="urn:microsoft.com/office/officeart/2005/8/layout/hList7"/>
    <dgm:cxn modelId="{56AB3C7B-10F0-4A82-9010-23A7C827F4AA}" srcId="{8D94FBA5-D93D-4A04-8CEB-B5C550ABF7B0}" destId="{CE2E37E4-17DD-47E5-8EA5-D3724C4A69F9}" srcOrd="0" destOrd="0" parTransId="{97FF6C9A-DAC9-4F72-A610-4B0782CA6F13}" sibTransId="{27540526-E261-4FC0-9CAC-92EFC6CE6461}"/>
    <dgm:cxn modelId="{5644AE80-006E-4D4E-B600-7D7B7514B08D}" type="presOf" srcId="{8D94FBA5-D93D-4A04-8CEB-B5C550ABF7B0}" destId="{5A92D5A3-58DE-407C-B39A-23ED326E5707}" srcOrd="0" destOrd="0" presId="urn:microsoft.com/office/officeart/2005/8/layout/hList7"/>
    <dgm:cxn modelId="{45074E90-BECE-494C-9E19-9B57713AE3CE}" type="presOf" srcId="{B4133457-AA5F-44A5-A9EC-26BAAA74AA0E}" destId="{4F072E3B-3AEC-424A-9349-0D13AC9B7406}" srcOrd="0" destOrd="0" presId="urn:microsoft.com/office/officeart/2005/8/layout/hList7"/>
    <dgm:cxn modelId="{C3E3539E-2C3A-4BF3-909C-2329D3AC8198}" srcId="{8D94FBA5-D93D-4A04-8CEB-B5C550ABF7B0}" destId="{428B1B7E-AD6B-40DC-A2A5-D6C064D8FFB4}" srcOrd="1" destOrd="0" parTransId="{FB81CE4E-BCE4-4B19-BFF4-52E30DB322D4}" sibTransId="{79E11191-457F-44B7-9608-022B81EEFC32}"/>
    <dgm:cxn modelId="{D26E47AE-CD34-432F-8FE2-857E6AB1523D}" type="presOf" srcId="{428B1B7E-AD6B-40DC-A2A5-D6C064D8FFB4}" destId="{18E5EF24-3D93-45F9-A7BF-865E3587E685}" srcOrd="1" destOrd="0" presId="urn:microsoft.com/office/officeart/2005/8/layout/hList7"/>
    <dgm:cxn modelId="{EE9FF3BF-CCA5-4058-B288-BD69962705EA}" type="presOf" srcId="{B7BB743A-FDF3-40C5-89A5-A2C779F9C5CA}" destId="{2E96C911-87C2-4E82-A126-55CB13E6DDDC}" srcOrd="1" destOrd="0" presId="urn:microsoft.com/office/officeart/2005/8/layout/hList7"/>
    <dgm:cxn modelId="{65A727CC-912D-44D0-A962-C108EBEB82DE}" srcId="{8D94FBA5-D93D-4A04-8CEB-B5C550ABF7B0}" destId="{B7BB743A-FDF3-40C5-89A5-A2C779F9C5CA}" srcOrd="2" destOrd="0" parTransId="{9E750DA4-6838-4129-83C8-E45D49D45FE8}" sibTransId="{BC915C34-9EDA-4A7C-9D29-71C7430C2E99}"/>
    <dgm:cxn modelId="{645693D4-A7A5-4EA5-86ED-CF6C2AC5275A}" type="presOf" srcId="{800E431C-7134-4DED-B12B-5DC1577FECFC}" destId="{9F89037F-0B3A-4F8D-B8E8-F81C8F297C99}" srcOrd="1" destOrd="0" presId="urn:microsoft.com/office/officeart/2005/8/layout/hList7"/>
    <dgm:cxn modelId="{5012F7D9-7564-443A-B2A4-807750315A68}" type="presOf" srcId="{800E431C-7134-4DED-B12B-5DC1577FECFC}" destId="{87FEF4FD-14F6-4B84-9F58-663B0C2A7DC8}" srcOrd="0" destOrd="0" presId="urn:microsoft.com/office/officeart/2005/8/layout/hList7"/>
    <dgm:cxn modelId="{938C38DE-1FA1-4E42-9BF2-1C035F068D64}" type="presOf" srcId="{7DE3D56E-573E-4CF6-8059-CE5F050A5329}" destId="{12FDC5C0-A939-44AC-8749-F2AFCA038D4F}" srcOrd="1" destOrd="0" presId="urn:microsoft.com/office/officeart/2005/8/layout/hList7"/>
    <dgm:cxn modelId="{03F637EF-6502-4AA3-82EE-5E232982D37E}" srcId="{8D94FBA5-D93D-4A04-8CEB-B5C550ABF7B0}" destId="{800E431C-7134-4DED-B12B-5DC1577FECFC}" srcOrd="3" destOrd="0" parTransId="{E139832B-1E9C-46BA-B86E-E9D1AE2DF510}" sibTransId="{B4133457-AA5F-44A5-A9EC-26BAAA74AA0E}"/>
    <dgm:cxn modelId="{8F46B0F4-4A7B-40A5-8CCE-968FA0966921}" type="presOf" srcId="{CE2E37E4-17DD-47E5-8EA5-D3724C4A69F9}" destId="{AB51B434-FD92-4156-B12A-91BB0874C388}" srcOrd="1" destOrd="0" presId="urn:microsoft.com/office/officeart/2005/8/layout/hList7"/>
    <dgm:cxn modelId="{5D3AA452-69E6-41C4-B587-1186E5E27A2B}" type="presParOf" srcId="{5A92D5A3-58DE-407C-B39A-23ED326E5707}" destId="{483A4029-422D-4886-9936-E7B4835B7FC0}" srcOrd="0" destOrd="0" presId="urn:microsoft.com/office/officeart/2005/8/layout/hList7"/>
    <dgm:cxn modelId="{D699A24F-5B2F-46D0-A7EA-91E37F950483}" type="presParOf" srcId="{5A92D5A3-58DE-407C-B39A-23ED326E5707}" destId="{E5350437-C6C0-4D25-A930-454FCA0F5A6B}" srcOrd="1" destOrd="0" presId="urn:microsoft.com/office/officeart/2005/8/layout/hList7"/>
    <dgm:cxn modelId="{0C4B553E-68B2-49BC-9D46-8257283362F5}" type="presParOf" srcId="{E5350437-C6C0-4D25-A930-454FCA0F5A6B}" destId="{5B5DED4F-B614-4AB3-BCEC-21324ABDE2C1}" srcOrd="0" destOrd="0" presId="urn:microsoft.com/office/officeart/2005/8/layout/hList7"/>
    <dgm:cxn modelId="{40C5ED3E-07B8-443A-809D-0172B50B2960}" type="presParOf" srcId="{5B5DED4F-B614-4AB3-BCEC-21324ABDE2C1}" destId="{9B551A3A-DB61-4D84-890D-7F090B864CB3}" srcOrd="0" destOrd="0" presId="urn:microsoft.com/office/officeart/2005/8/layout/hList7"/>
    <dgm:cxn modelId="{695F7414-062E-4FC7-AAFE-EEFF03666B6D}" type="presParOf" srcId="{5B5DED4F-B614-4AB3-BCEC-21324ABDE2C1}" destId="{AB51B434-FD92-4156-B12A-91BB0874C388}" srcOrd="1" destOrd="0" presId="urn:microsoft.com/office/officeart/2005/8/layout/hList7"/>
    <dgm:cxn modelId="{4E65694E-9532-4885-9478-C25D0CAA8317}" type="presParOf" srcId="{5B5DED4F-B614-4AB3-BCEC-21324ABDE2C1}" destId="{CE19BA4A-532E-4866-97C1-D41D0B7831B3}" srcOrd="2" destOrd="0" presId="urn:microsoft.com/office/officeart/2005/8/layout/hList7"/>
    <dgm:cxn modelId="{5A00647D-14D1-450E-A991-B1DDDD658B1C}" type="presParOf" srcId="{5B5DED4F-B614-4AB3-BCEC-21324ABDE2C1}" destId="{4603E2C1-2625-4496-84DE-5BC6AB740EB7}" srcOrd="3" destOrd="0" presId="urn:microsoft.com/office/officeart/2005/8/layout/hList7"/>
    <dgm:cxn modelId="{FDA57BFD-80C2-4050-BF89-9893B850B6A3}" type="presParOf" srcId="{E5350437-C6C0-4D25-A930-454FCA0F5A6B}" destId="{22960FA5-D81F-4AE4-8740-0CB65FD8AA36}" srcOrd="1" destOrd="0" presId="urn:microsoft.com/office/officeart/2005/8/layout/hList7"/>
    <dgm:cxn modelId="{824B133F-C122-4E45-BE12-086DE7E57D04}" type="presParOf" srcId="{E5350437-C6C0-4D25-A930-454FCA0F5A6B}" destId="{26E95D44-B64F-4630-B2CF-450750D3C66D}" srcOrd="2" destOrd="0" presId="urn:microsoft.com/office/officeart/2005/8/layout/hList7"/>
    <dgm:cxn modelId="{78388876-4049-4029-9AB9-814D820E6FC2}" type="presParOf" srcId="{26E95D44-B64F-4630-B2CF-450750D3C66D}" destId="{42EB26F6-5798-45E0-B262-1B69C00CED32}" srcOrd="0" destOrd="0" presId="urn:microsoft.com/office/officeart/2005/8/layout/hList7"/>
    <dgm:cxn modelId="{C25022A0-6FDC-407F-AC80-60E38C7E9A2F}" type="presParOf" srcId="{26E95D44-B64F-4630-B2CF-450750D3C66D}" destId="{18E5EF24-3D93-45F9-A7BF-865E3587E685}" srcOrd="1" destOrd="0" presId="urn:microsoft.com/office/officeart/2005/8/layout/hList7"/>
    <dgm:cxn modelId="{269A81FC-320E-46D0-A387-A708F3ECE698}" type="presParOf" srcId="{26E95D44-B64F-4630-B2CF-450750D3C66D}" destId="{EBAE16C1-9BAF-4443-B1E3-700D05C72972}" srcOrd="2" destOrd="0" presId="urn:microsoft.com/office/officeart/2005/8/layout/hList7"/>
    <dgm:cxn modelId="{ED9A8B40-5913-4356-A6BD-0A1D3EDC4FC1}" type="presParOf" srcId="{26E95D44-B64F-4630-B2CF-450750D3C66D}" destId="{72E37331-5931-4F6E-85EE-465329CFDD9F}" srcOrd="3" destOrd="0" presId="urn:microsoft.com/office/officeart/2005/8/layout/hList7"/>
    <dgm:cxn modelId="{D36E8E68-0F6F-43AA-AC4F-E43A5341327D}" type="presParOf" srcId="{E5350437-C6C0-4D25-A930-454FCA0F5A6B}" destId="{22D69363-14C1-4CB6-9053-91A6971BCF3A}" srcOrd="3" destOrd="0" presId="urn:microsoft.com/office/officeart/2005/8/layout/hList7"/>
    <dgm:cxn modelId="{DB9CF5CC-E5F7-4A20-9905-21F116965742}" type="presParOf" srcId="{E5350437-C6C0-4D25-A930-454FCA0F5A6B}" destId="{02B41869-AB93-4391-8679-51A92895F73C}" srcOrd="4" destOrd="0" presId="urn:microsoft.com/office/officeart/2005/8/layout/hList7"/>
    <dgm:cxn modelId="{778FF365-8407-4309-943F-1800E0E04399}" type="presParOf" srcId="{02B41869-AB93-4391-8679-51A92895F73C}" destId="{4A238BDD-D78D-43BD-9B76-7ABA6DAA5D27}" srcOrd="0" destOrd="0" presId="urn:microsoft.com/office/officeart/2005/8/layout/hList7"/>
    <dgm:cxn modelId="{3660A1D0-2615-4B3D-A69E-9CE06FA1F990}" type="presParOf" srcId="{02B41869-AB93-4391-8679-51A92895F73C}" destId="{2E96C911-87C2-4E82-A126-55CB13E6DDDC}" srcOrd="1" destOrd="0" presId="urn:microsoft.com/office/officeart/2005/8/layout/hList7"/>
    <dgm:cxn modelId="{5FE8DB2F-DAFB-477E-ABFC-39CB5F6C7E66}" type="presParOf" srcId="{02B41869-AB93-4391-8679-51A92895F73C}" destId="{DE106E27-0A9B-4953-A7FD-63148397786A}" srcOrd="2" destOrd="0" presId="urn:microsoft.com/office/officeart/2005/8/layout/hList7"/>
    <dgm:cxn modelId="{A328ED8B-25AE-4F15-9507-13BD324863E0}" type="presParOf" srcId="{02B41869-AB93-4391-8679-51A92895F73C}" destId="{EFDE7385-5E01-4477-912E-8B6FD3438BEB}" srcOrd="3" destOrd="0" presId="urn:microsoft.com/office/officeart/2005/8/layout/hList7"/>
    <dgm:cxn modelId="{AF5B267E-EFCD-476C-B838-F47D37FD42D4}" type="presParOf" srcId="{E5350437-C6C0-4D25-A930-454FCA0F5A6B}" destId="{0B2A4540-787C-4884-B45B-1FFB06842D33}" srcOrd="5" destOrd="0" presId="urn:microsoft.com/office/officeart/2005/8/layout/hList7"/>
    <dgm:cxn modelId="{57AF946E-DABE-4DFC-B127-5D8C9E5E218F}" type="presParOf" srcId="{E5350437-C6C0-4D25-A930-454FCA0F5A6B}" destId="{1DE6C20C-A0CF-4624-B518-D07C987B835A}" srcOrd="6" destOrd="0" presId="urn:microsoft.com/office/officeart/2005/8/layout/hList7"/>
    <dgm:cxn modelId="{B41F297A-6F4B-4BEA-9EA4-77B25B44B1EB}" type="presParOf" srcId="{1DE6C20C-A0CF-4624-B518-D07C987B835A}" destId="{87FEF4FD-14F6-4B84-9F58-663B0C2A7DC8}" srcOrd="0" destOrd="0" presId="urn:microsoft.com/office/officeart/2005/8/layout/hList7"/>
    <dgm:cxn modelId="{817C5F1F-83F7-450D-9785-2DF4DBBFF946}" type="presParOf" srcId="{1DE6C20C-A0CF-4624-B518-D07C987B835A}" destId="{9F89037F-0B3A-4F8D-B8E8-F81C8F297C99}" srcOrd="1" destOrd="0" presId="urn:microsoft.com/office/officeart/2005/8/layout/hList7"/>
    <dgm:cxn modelId="{114080FF-B170-4EF0-91D2-21C60E4B5921}" type="presParOf" srcId="{1DE6C20C-A0CF-4624-B518-D07C987B835A}" destId="{13AFD98A-F3F6-4722-AD71-BF6A74E34E08}" srcOrd="2" destOrd="0" presId="urn:microsoft.com/office/officeart/2005/8/layout/hList7"/>
    <dgm:cxn modelId="{69E24FB5-8EF4-4E50-B6DF-F50D3C2E7E43}" type="presParOf" srcId="{1DE6C20C-A0CF-4624-B518-D07C987B835A}" destId="{6DC57685-50BB-40AC-B192-4908CF11F73D}" srcOrd="3" destOrd="0" presId="urn:microsoft.com/office/officeart/2005/8/layout/hList7"/>
    <dgm:cxn modelId="{C4419753-CDD7-4E0C-BE09-3C8948E86E20}" type="presParOf" srcId="{E5350437-C6C0-4D25-A930-454FCA0F5A6B}" destId="{4F072E3B-3AEC-424A-9349-0D13AC9B7406}" srcOrd="7" destOrd="0" presId="urn:microsoft.com/office/officeart/2005/8/layout/hList7"/>
    <dgm:cxn modelId="{DF5B0294-69D7-4C43-B0A8-A174C030AD49}" type="presParOf" srcId="{E5350437-C6C0-4D25-A930-454FCA0F5A6B}" destId="{CCD904B5-C6B1-4916-BA59-C91A9449FFC9}" srcOrd="8" destOrd="0" presId="urn:microsoft.com/office/officeart/2005/8/layout/hList7"/>
    <dgm:cxn modelId="{2EF2D967-9323-4629-A3AB-134709B86EAC}" type="presParOf" srcId="{CCD904B5-C6B1-4916-BA59-C91A9449FFC9}" destId="{4CFB82F9-0F45-47BA-B11F-1C3464F73EEA}" srcOrd="0" destOrd="0" presId="urn:microsoft.com/office/officeart/2005/8/layout/hList7"/>
    <dgm:cxn modelId="{80011782-772F-4F25-9175-DA6199694894}" type="presParOf" srcId="{CCD904B5-C6B1-4916-BA59-C91A9449FFC9}" destId="{12FDC5C0-A939-44AC-8749-F2AFCA038D4F}" srcOrd="1" destOrd="0" presId="urn:microsoft.com/office/officeart/2005/8/layout/hList7"/>
    <dgm:cxn modelId="{8AABDB18-8D03-4A4F-B61D-6688ACE1F1DD}" type="presParOf" srcId="{CCD904B5-C6B1-4916-BA59-C91A9449FFC9}" destId="{6FA9F78E-0F5E-462C-A1FE-79EE1C6B21DD}" srcOrd="2" destOrd="0" presId="urn:microsoft.com/office/officeart/2005/8/layout/hList7"/>
    <dgm:cxn modelId="{D9818CF2-AEBA-413F-BBED-D22919431FE0}" type="presParOf" srcId="{CCD904B5-C6B1-4916-BA59-C91A9449FFC9}" destId="{7B9618DE-1AA0-44DD-AD2E-B08B847DA36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A2490-5F13-4F4D-904E-38B6A53920CD}">
      <dsp:nvSpPr>
        <dsp:cNvPr id="0" name=""/>
        <dsp:cNvSpPr/>
      </dsp:nvSpPr>
      <dsp:spPr>
        <a:xfrm>
          <a:off x="0" y="129246"/>
          <a:ext cx="110838" cy="1108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D5EAF-0276-4FB0-B2DC-3961B65BABB5}">
      <dsp:nvSpPr>
        <dsp:cNvPr id="0" name=""/>
        <dsp:cNvSpPr/>
      </dsp:nvSpPr>
      <dsp:spPr>
        <a:xfrm>
          <a:off x="55419" y="129246"/>
          <a:ext cx="129311" cy="1108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19" y="129246"/>
        <a:ext cx="64655" cy="33251"/>
      </dsp:txXfrm>
    </dsp:sp>
    <dsp:sp modelId="{6071F9CC-32BC-409C-B138-02BD5F197BFD}">
      <dsp:nvSpPr>
        <dsp:cNvPr id="0" name=""/>
        <dsp:cNvSpPr/>
      </dsp:nvSpPr>
      <dsp:spPr>
        <a:xfrm>
          <a:off x="19396" y="162498"/>
          <a:ext cx="72045" cy="720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3ADE5-DA11-48B1-AA83-66C9A482D07D}">
      <dsp:nvSpPr>
        <dsp:cNvPr id="0" name=""/>
        <dsp:cNvSpPr/>
      </dsp:nvSpPr>
      <dsp:spPr>
        <a:xfrm>
          <a:off x="55419" y="162498"/>
          <a:ext cx="129311" cy="720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19" y="162498"/>
        <a:ext cx="64655" cy="33251"/>
      </dsp:txXfrm>
    </dsp:sp>
    <dsp:sp modelId="{BABFE55A-2D1A-47A5-9663-9FC16D96A7FB}">
      <dsp:nvSpPr>
        <dsp:cNvPr id="0" name=""/>
        <dsp:cNvSpPr/>
      </dsp:nvSpPr>
      <dsp:spPr>
        <a:xfrm>
          <a:off x="38793" y="195749"/>
          <a:ext cx="33251" cy="332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CC2C5-B9CA-4ED6-B26C-D67540CB2906}">
      <dsp:nvSpPr>
        <dsp:cNvPr id="0" name=""/>
        <dsp:cNvSpPr/>
      </dsp:nvSpPr>
      <dsp:spPr>
        <a:xfrm>
          <a:off x="55419" y="195749"/>
          <a:ext cx="129311" cy="33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19" y="195749"/>
        <a:ext cx="64655" cy="33251"/>
      </dsp:txXfrm>
    </dsp:sp>
    <dsp:sp modelId="{8D8FD2E1-E76D-46E1-91F3-7C4162BB5FC3}">
      <dsp:nvSpPr>
        <dsp:cNvPr id="0" name=""/>
        <dsp:cNvSpPr/>
      </dsp:nvSpPr>
      <dsp:spPr>
        <a:xfrm>
          <a:off x="120075" y="129246"/>
          <a:ext cx="64655" cy="3325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kern="1200"/>
        </a:p>
      </dsp:txBody>
      <dsp:txXfrm>
        <a:off x="120075" y="129246"/>
        <a:ext cx="64655" cy="33251"/>
      </dsp:txXfrm>
    </dsp:sp>
    <dsp:sp modelId="{47FFCBB5-6D52-4DAE-8641-F43C66B9FFD2}">
      <dsp:nvSpPr>
        <dsp:cNvPr id="0" name=""/>
        <dsp:cNvSpPr/>
      </dsp:nvSpPr>
      <dsp:spPr>
        <a:xfrm>
          <a:off x="120075" y="162498"/>
          <a:ext cx="64655" cy="3325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kern="1200"/>
        </a:p>
      </dsp:txBody>
      <dsp:txXfrm>
        <a:off x="120075" y="162498"/>
        <a:ext cx="64655" cy="33251"/>
      </dsp:txXfrm>
    </dsp:sp>
    <dsp:sp modelId="{0196BC00-992D-4336-9F82-D5AA71A1BC89}">
      <dsp:nvSpPr>
        <dsp:cNvPr id="0" name=""/>
        <dsp:cNvSpPr/>
      </dsp:nvSpPr>
      <dsp:spPr>
        <a:xfrm>
          <a:off x="120075" y="195749"/>
          <a:ext cx="64655" cy="3325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kern="1200"/>
        </a:p>
      </dsp:txBody>
      <dsp:txXfrm>
        <a:off x="120075" y="195749"/>
        <a:ext cx="64655" cy="33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1A3A-DB61-4D84-890D-7F090B864CB3}">
      <dsp:nvSpPr>
        <dsp:cNvPr id="0" name=""/>
        <dsp:cNvSpPr/>
      </dsp:nvSpPr>
      <dsp:spPr>
        <a:xfrm>
          <a:off x="0" y="0"/>
          <a:ext cx="1835199" cy="501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Visit  www.employee.nola.gov/neutral</a:t>
          </a:r>
        </a:p>
      </dsp:txBody>
      <dsp:txXfrm>
        <a:off x="0" y="2004174"/>
        <a:ext cx="1835199" cy="2004174"/>
      </dsp:txXfrm>
    </dsp:sp>
    <dsp:sp modelId="{4603E2C1-2625-4496-84DE-5BC6AB740EB7}">
      <dsp:nvSpPr>
        <dsp:cNvPr id="0" name=""/>
        <dsp:cNvSpPr/>
      </dsp:nvSpPr>
      <dsp:spPr>
        <a:xfrm>
          <a:off x="213326" y="300626"/>
          <a:ext cx="1413588" cy="16684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EB26F6-5798-45E0-B262-1B69C00CED32}">
      <dsp:nvSpPr>
        <dsp:cNvPr id="0" name=""/>
        <dsp:cNvSpPr/>
      </dsp:nvSpPr>
      <dsp:spPr>
        <a:xfrm>
          <a:off x="1882835" y="0"/>
          <a:ext cx="2252222" cy="501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Documents and Forms button. Then, click the “Benefits” tab (Found under the Download Documents column.</a:t>
          </a:r>
        </a:p>
      </dsp:txBody>
      <dsp:txXfrm>
        <a:off x="1882835" y="2004174"/>
        <a:ext cx="2252222" cy="2004174"/>
      </dsp:txXfrm>
    </dsp:sp>
    <dsp:sp modelId="{72E37331-5931-4F6E-85EE-465329CFDD9F}">
      <dsp:nvSpPr>
        <dsp:cNvPr id="0" name=""/>
        <dsp:cNvSpPr/>
      </dsp:nvSpPr>
      <dsp:spPr>
        <a:xfrm>
          <a:off x="2302152" y="300626"/>
          <a:ext cx="1413588" cy="16684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A238BDD-D78D-43BD-9B76-7ABA6DAA5D27}">
      <dsp:nvSpPr>
        <dsp:cNvPr id="0" name=""/>
        <dsp:cNvSpPr/>
      </dsp:nvSpPr>
      <dsp:spPr>
        <a:xfrm>
          <a:off x="4164878" y="0"/>
          <a:ext cx="2396318" cy="501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Next, click Change of Status Form (under the      “Enrollment”  tab). </a:t>
          </a:r>
          <a:endParaRPr lang="en-US" sz="1900" kern="1200" dirty="0"/>
        </a:p>
      </dsp:txBody>
      <dsp:txXfrm>
        <a:off x="4164878" y="2004174"/>
        <a:ext cx="2396318" cy="2004174"/>
      </dsp:txXfrm>
    </dsp:sp>
    <dsp:sp modelId="{EFDE7385-5E01-4477-912E-8B6FD3438BEB}">
      <dsp:nvSpPr>
        <dsp:cNvPr id="0" name=""/>
        <dsp:cNvSpPr/>
      </dsp:nvSpPr>
      <dsp:spPr>
        <a:xfrm>
          <a:off x="4671537" y="300626"/>
          <a:ext cx="1413588" cy="16684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FEF4FD-14F6-4B84-9F58-663B0C2A7DC8}">
      <dsp:nvSpPr>
        <dsp:cNvPr id="0" name=""/>
        <dsp:cNvSpPr/>
      </dsp:nvSpPr>
      <dsp:spPr>
        <a:xfrm>
          <a:off x="6621605" y="0"/>
          <a:ext cx="1745842" cy="501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621605" y="2004174"/>
        <a:ext cx="1745842" cy="2004174"/>
      </dsp:txXfrm>
    </dsp:sp>
    <dsp:sp modelId="{6DC57685-50BB-40AC-B192-4908CF11F73D}">
      <dsp:nvSpPr>
        <dsp:cNvPr id="0" name=""/>
        <dsp:cNvSpPr/>
      </dsp:nvSpPr>
      <dsp:spPr>
        <a:xfrm>
          <a:off x="6787732" y="300626"/>
          <a:ext cx="1413588" cy="16684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FB82F9-0F45-47BA-B11F-1C3464F73EEA}">
      <dsp:nvSpPr>
        <dsp:cNvPr id="0" name=""/>
        <dsp:cNvSpPr/>
      </dsp:nvSpPr>
      <dsp:spPr>
        <a:xfrm>
          <a:off x="8415084" y="0"/>
          <a:ext cx="1503817" cy="501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415084" y="2004174"/>
        <a:ext cx="1503817" cy="2004174"/>
      </dsp:txXfrm>
    </dsp:sp>
    <dsp:sp modelId="{7B9618DE-1AA0-44DD-AD2E-B08B847DA36A}">
      <dsp:nvSpPr>
        <dsp:cNvPr id="0" name=""/>
        <dsp:cNvSpPr/>
      </dsp:nvSpPr>
      <dsp:spPr>
        <a:xfrm>
          <a:off x="8457677" y="300626"/>
          <a:ext cx="1413588" cy="16684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3A4029-422D-4886-9936-E7B4835B7FC0}">
      <dsp:nvSpPr>
        <dsp:cNvPr id="0" name=""/>
        <dsp:cNvSpPr/>
      </dsp:nvSpPr>
      <dsp:spPr>
        <a:xfrm>
          <a:off x="-15" y="0"/>
          <a:ext cx="9918933" cy="75156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FFBB3-67CF-41AF-BC1C-E05346D4AE77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EE1601-2651-48EC-8735-3DE4D03EA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1601-2651-48EC-8735-3DE4D03EA9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8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2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69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5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6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5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6E46-B3D1-4DED-9F89-6499706B749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A446-6FC0-46E5-B086-22496DC5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png"/><Relationship Id="rId21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1.jpe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10.tmp"/><Relationship Id="rId10" Type="http://schemas.openxmlformats.org/officeDocument/2006/relationships/diagramLayout" Target="../diagrams/layout2.xml"/><Relationship Id="rId19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865585"/>
            <a:ext cx="9001462" cy="2387600"/>
          </a:xfrm>
        </p:spPr>
        <p:txBody>
          <a:bodyPr/>
          <a:lstStyle/>
          <a:p>
            <a:r>
              <a:rPr lang="en-US" dirty="0"/>
              <a:t>Change of </a:t>
            </a:r>
            <a:r>
              <a:rPr lang="en-US"/>
              <a:t>aDDRESS </a:t>
            </a:r>
            <a:r>
              <a:rPr lang="en-US" dirty="0"/>
              <a:t>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669" y="4135438"/>
            <a:ext cx="9001462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any city employee enrolling in the City’s HealthCare Plan and/or the  Flexible Spending Account Plan, has had an address change within the last year he/she must  complete the following steps, in order, for their information to be updated into the United Healthcare system as well as through the Automatic Data Processing (ADP) system.</a:t>
            </a:r>
          </a:p>
        </p:txBody>
      </p:sp>
      <p:sp>
        <p:nvSpPr>
          <p:cNvPr id="4" name="Oval 3"/>
          <p:cNvSpPr/>
          <p:nvPr/>
        </p:nvSpPr>
        <p:spPr>
          <a:xfrm>
            <a:off x="2247900" y="865585"/>
            <a:ext cx="7721600" cy="3046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Two 5 Step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Requirement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3750" y="2088318"/>
            <a:ext cx="5094154" cy="3702881"/>
          </a:xfrm>
        </p:spPr>
        <p:txBody>
          <a:bodyPr>
            <a:normAutofit/>
          </a:bodyPr>
          <a:lstStyle/>
          <a:p>
            <a:r>
              <a:rPr lang="en-US" sz="4000" b="1" dirty="0"/>
              <a:t>Requirement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075" y="3170042"/>
            <a:ext cx="3420152" cy="2225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3" y="3170042"/>
            <a:ext cx="4590871" cy="3116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91498" y="3678148"/>
            <a:ext cx="119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And</a:t>
            </a:r>
            <a:r>
              <a:rPr lang="en-US" dirty="0"/>
              <a:t> </a:t>
            </a:r>
          </a:p>
        </p:txBody>
      </p:sp>
      <p:sp>
        <p:nvSpPr>
          <p:cNvPr id="8" name="Down Arrow 7"/>
          <p:cNvSpPr/>
          <p:nvPr/>
        </p:nvSpPr>
        <p:spPr>
          <a:xfrm>
            <a:off x="5946699" y="1963648"/>
            <a:ext cx="705509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Elbow Connector 13"/>
          <p:cNvCxnSpPr/>
          <p:nvPr/>
        </p:nvCxnSpPr>
        <p:spPr>
          <a:xfrm rot="5400000">
            <a:off x="4174997" y="3227917"/>
            <a:ext cx="4868333" cy="9525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814" y="-247122"/>
            <a:ext cx="10866933" cy="1403655"/>
          </a:xfrm>
        </p:spPr>
        <p:txBody>
          <a:bodyPr>
            <a:normAutofit/>
          </a:bodyPr>
          <a:lstStyle/>
          <a:p>
            <a:r>
              <a:rPr lang="en-US" dirty="0"/>
              <a:t>#1: The Neutral Ground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4948926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66852655"/>
              </p:ext>
            </p:extLst>
          </p:nvPr>
        </p:nvGraphicFramePr>
        <p:xfrm>
          <a:off x="3594100" y="1606854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82216923"/>
              </p:ext>
            </p:extLst>
          </p:nvPr>
        </p:nvGraphicFramePr>
        <p:xfrm>
          <a:off x="1076658" y="1266371"/>
          <a:ext cx="9918902" cy="501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48311" y="3332220"/>
            <a:ext cx="1948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and submit form to the  HR Manager and Chief Administrative Office at City Hall.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9201" y="3492982"/>
            <a:ext cx="154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Click on the form to Save  and Print form.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2913" y="6393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595653" y="1493490"/>
            <a:ext cx="21451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Finish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9366" y="1525739"/>
            <a:ext cx="1893321" cy="1937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33381" y="1449699"/>
            <a:ext cx="1818045" cy="19818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99262" y="1449698"/>
            <a:ext cx="1798972" cy="1998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62702" y="1306412"/>
            <a:ext cx="1823625" cy="2223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2067" y="1437992"/>
            <a:ext cx="1836619" cy="201416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12808" y="2004380"/>
            <a:ext cx="509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78850" y="2673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85537" y="1931066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43829" y="1955796"/>
            <a:ext cx="624889" cy="94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42461" y="1998938"/>
            <a:ext cx="566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40063" y="1976822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5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2" y="4737191"/>
            <a:ext cx="2020034" cy="180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53" y="5201395"/>
            <a:ext cx="2150714" cy="163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24" y="4841653"/>
            <a:ext cx="2292465" cy="180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81" y="5203964"/>
            <a:ext cx="2092060" cy="1603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Oval 41"/>
          <p:cNvSpPr/>
          <p:nvPr/>
        </p:nvSpPr>
        <p:spPr>
          <a:xfrm>
            <a:off x="3470803" y="5387570"/>
            <a:ext cx="1220514" cy="472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74852" y="5716961"/>
            <a:ext cx="835644" cy="300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807818" y="5702593"/>
            <a:ext cx="946074" cy="236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10245" y="4789006"/>
            <a:ext cx="1451438" cy="32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805" y="5253063"/>
            <a:ext cx="2259123" cy="1505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2912004" y="5716961"/>
            <a:ext cx="529634" cy="1090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9641" y="1399098"/>
            <a:ext cx="1008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28203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" y="236422"/>
            <a:ext cx="11789228" cy="1325563"/>
          </a:xfrm>
        </p:spPr>
        <p:txBody>
          <a:bodyPr>
            <a:normAutofit/>
          </a:bodyPr>
          <a:lstStyle/>
          <a:p>
            <a:r>
              <a:rPr lang="en-US" sz="4800" dirty="0"/>
              <a:t>#2: AUTOMATIC DATA 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978" y="1718469"/>
            <a:ext cx="2324706" cy="823305"/>
          </a:xfrm>
        </p:spPr>
        <p:txBody>
          <a:bodyPr/>
          <a:lstStyle/>
          <a:p>
            <a:r>
              <a:rPr lang="en-US" sz="4400" b="1" dirty="0"/>
              <a:t>Step: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92037" y="3924200"/>
            <a:ext cx="2324706" cy="287957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b="1" dirty="0"/>
              <a:t>Visit https://portal .adp.com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3850" y="1743903"/>
            <a:ext cx="2222500" cy="823304"/>
          </a:xfrm>
        </p:spPr>
        <p:txBody>
          <a:bodyPr/>
          <a:lstStyle/>
          <a:p>
            <a:r>
              <a:rPr lang="en-US" sz="4400" b="1" dirty="0"/>
              <a:t>Step: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2713986" y="2810921"/>
            <a:ext cx="2222500" cy="287957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b="1" dirty="0"/>
              <a:t>Login with Employee Username ID/ Password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83287" y="1721085"/>
            <a:ext cx="2178791" cy="823304"/>
          </a:xfrm>
        </p:spPr>
        <p:txBody>
          <a:bodyPr/>
          <a:lstStyle/>
          <a:p>
            <a:r>
              <a:rPr lang="en-US" sz="4400" b="1" dirty="0"/>
              <a:t>Step: 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5216395" y="2927648"/>
            <a:ext cx="2178791" cy="2879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b="1" dirty="0"/>
          </a:p>
          <a:p>
            <a:r>
              <a:rPr lang="en-US" sz="1800" b="1" dirty="0"/>
              <a:t>Click “Personal Information” tab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33810" y="2927648"/>
            <a:ext cx="2108200" cy="2879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53001" y="1733120"/>
            <a:ext cx="2094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Step: 4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19919" y="1748017"/>
            <a:ext cx="2094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Step: 5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" y="2725210"/>
            <a:ext cx="2785911" cy="1816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7936523" y="4490168"/>
            <a:ext cx="1836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option from drop down menu update and click edit at the bottom left of the page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22166" y="4376855"/>
            <a:ext cx="170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“Save” after changes have been made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48" y="2736474"/>
            <a:ext cx="2357634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03" y="2826011"/>
            <a:ext cx="1988291" cy="1430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227" y="2747498"/>
            <a:ext cx="2277304" cy="1595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17" y="2855457"/>
            <a:ext cx="2152950" cy="124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5" y="3600872"/>
            <a:ext cx="697080" cy="75517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8207842" y="3068811"/>
            <a:ext cx="1320398" cy="14728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5105657" y="4277048"/>
            <a:ext cx="27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Employee then  </a:t>
            </a:r>
          </a:p>
        </p:txBody>
      </p:sp>
    </p:spTree>
    <p:extLst>
      <p:ext uri="{BB962C8B-B14F-4D97-AF65-F5344CB8AC3E}">
        <p14:creationId xmlns:p14="http://schemas.microsoft.com/office/powerpoint/2010/main" val="288244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 Inquires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you have any questions, please contact the Employee Relations Division at (504) 658-8618</a:t>
            </a:r>
          </a:p>
          <a:p>
            <a:r>
              <a:rPr lang="en-US" dirty="0"/>
              <a:t>Located at 1300 Perdido Street, New Orleans, LA  70112, Rm. 9E06, </a:t>
            </a:r>
            <a:r>
              <a:rPr lang="en-US" dirty="0">
                <a:solidFill>
                  <a:prstClr val="white"/>
                </a:solidFill>
              </a:rPr>
              <a:t> Chief  Administrative  Office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59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1357</TotalTime>
  <Words>275</Words>
  <Application>Microsoft Office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Damask</vt:lpstr>
      <vt:lpstr>Change of aDDRESS Procedures</vt:lpstr>
      <vt:lpstr>Two 5 Step Approaches </vt:lpstr>
      <vt:lpstr>#1: The Neutral Ground  </vt:lpstr>
      <vt:lpstr>#2: AUTOMATIC DATA PROCESSING</vt:lpstr>
      <vt:lpstr>Procedure Inquires </vt:lpstr>
    </vt:vector>
  </TitlesOfParts>
  <Company>City of New Orleans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Zhane A. Farbe</dc:creator>
  <cp:lastModifiedBy>Thomas J. Ecker</cp:lastModifiedBy>
  <cp:revision>53</cp:revision>
  <cp:lastPrinted>2017-12-14T16:08:29Z</cp:lastPrinted>
  <dcterms:created xsi:type="dcterms:W3CDTF">2017-12-08T15:25:07Z</dcterms:created>
  <dcterms:modified xsi:type="dcterms:W3CDTF">2022-07-19T19:13:59Z</dcterms:modified>
</cp:coreProperties>
</file>