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92" r:id="rId4"/>
    <p:sldId id="259" r:id="rId5"/>
    <p:sldId id="293" r:id="rId6"/>
    <p:sldId id="288" r:id="rId7"/>
    <p:sldId id="289" r:id="rId8"/>
    <p:sldId id="290" r:id="rId9"/>
    <p:sldId id="291" r:id="rId10"/>
    <p:sldId id="277" r:id="rId11"/>
    <p:sldId id="267" r:id="rId12"/>
    <p:sldId id="270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31E-7D3F-4D82-BCA4-EF12F395474E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4259-A405-4A1E-A58F-3E40336D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5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31E-7D3F-4D82-BCA4-EF12F395474E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4259-A405-4A1E-A58F-3E40336D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0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31E-7D3F-4D82-BCA4-EF12F395474E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4259-A405-4A1E-A58F-3E40336D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0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31E-7D3F-4D82-BCA4-EF12F395474E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4259-A405-4A1E-A58F-3E40336D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31E-7D3F-4D82-BCA4-EF12F395474E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4259-A405-4A1E-A58F-3E40336D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31E-7D3F-4D82-BCA4-EF12F395474E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4259-A405-4A1E-A58F-3E40336D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8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31E-7D3F-4D82-BCA4-EF12F395474E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4259-A405-4A1E-A58F-3E40336D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7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31E-7D3F-4D82-BCA4-EF12F395474E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4259-A405-4A1E-A58F-3E40336D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4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31E-7D3F-4D82-BCA4-EF12F395474E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4259-A405-4A1E-A58F-3E40336D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4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31E-7D3F-4D82-BCA4-EF12F395474E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4259-A405-4A1E-A58F-3E40336D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7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31E-7D3F-4D82-BCA4-EF12F395474E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4259-A405-4A1E-A58F-3E40336D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831E-7D3F-4D82-BCA4-EF12F395474E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F4259-A405-4A1E-A58F-3E40336D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7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Rental – Blue Plate Apartments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TextBox 2"/>
          <p:cNvSpPr txBox="1"/>
          <p:nvPr/>
        </p:nvSpPr>
        <p:spPr>
          <a:xfrm>
            <a:off x="2667000" y="63246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Gert</a:t>
            </a:r>
            <a:r>
              <a:rPr lang="en-US" b="1" dirty="0" smtClean="0"/>
              <a:t> Town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92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Permanent Supportive Housing </a:t>
            </a:r>
            <a:br>
              <a:rPr lang="en-US" sz="3600" b="1" dirty="0" smtClean="0"/>
            </a:br>
            <a:r>
              <a:rPr lang="en-US" sz="3600" b="1" dirty="0" smtClean="0"/>
              <a:t> 1201 </a:t>
            </a:r>
            <a:r>
              <a:rPr lang="en-US" sz="3600" b="1" dirty="0" err="1" smtClean="0"/>
              <a:t>Freret</a:t>
            </a:r>
            <a:r>
              <a:rPr lang="en-US" sz="3600" b="1" dirty="0" smtClean="0"/>
              <a:t> St. – Murphy </a:t>
            </a:r>
            <a:r>
              <a:rPr lang="en-US" sz="3600" b="1" dirty="0" err="1" smtClean="0"/>
              <a:t>McCaleb</a:t>
            </a:r>
            <a:r>
              <a:rPr lang="en-US" sz="3600" b="1" dirty="0" smtClean="0"/>
              <a:t> Foundation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786823" cy="4525963"/>
          </a:xfrm>
        </p:spPr>
      </p:pic>
      <p:sp>
        <p:nvSpPr>
          <p:cNvPr id="6" name="TextBox 5"/>
          <p:cNvSpPr txBox="1"/>
          <p:nvPr/>
        </p:nvSpPr>
        <p:spPr>
          <a:xfrm>
            <a:off x="3581400" y="6477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Central 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64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Homebuyer </a:t>
            </a:r>
            <a:r>
              <a:rPr lang="en-US" sz="3600" b="1" dirty="0"/>
              <a:t>– </a:t>
            </a:r>
            <a:r>
              <a:rPr lang="en-US" sz="3600" b="1" dirty="0" smtClean="0"/>
              <a:t>Hoffman Triangle III </a:t>
            </a:r>
            <a:r>
              <a:rPr lang="en-US" sz="3600" b="1" dirty="0"/>
              <a:t>Associated </a:t>
            </a:r>
            <a:r>
              <a:rPr lang="en-US" sz="3600" b="1" dirty="0" smtClean="0"/>
              <a:t>Neighborhood Development 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88" y="1600200"/>
            <a:ext cx="6786823" cy="4525963"/>
          </a:xfrm>
        </p:spPr>
      </p:pic>
      <p:sp>
        <p:nvSpPr>
          <p:cNvPr id="3" name="TextBox 2"/>
          <p:cNvSpPr txBox="1"/>
          <p:nvPr/>
        </p:nvSpPr>
        <p:spPr>
          <a:xfrm>
            <a:off x="35814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Central 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34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Homebuyer – Bienville Development Providence Community Housing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88" y="1600200"/>
            <a:ext cx="6786823" cy="4525963"/>
          </a:xfrm>
        </p:spPr>
      </p:pic>
      <p:sp>
        <p:nvSpPr>
          <p:cNvPr id="3" name="TextBox 2"/>
          <p:cNvSpPr txBox="1"/>
          <p:nvPr/>
        </p:nvSpPr>
        <p:spPr>
          <a:xfrm>
            <a:off x="3276600" y="63246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Mid-City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44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Owner-Occupied Rehabilitation</a:t>
            </a:r>
            <a:br>
              <a:rPr lang="en-US" sz="3600" b="1" dirty="0" smtClean="0"/>
            </a:br>
            <a:r>
              <a:rPr lang="en-US" sz="3600" b="1" dirty="0" smtClean="0"/>
              <a:t>Preservation Resource Center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43" y="1600200"/>
            <a:ext cx="7205513" cy="4525963"/>
          </a:xfrm>
        </p:spPr>
      </p:pic>
      <p:sp>
        <p:nvSpPr>
          <p:cNvPr id="3" name="TextBox 2"/>
          <p:cNvSpPr txBox="1"/>
          <p:nvPr/>
        </p:nvSpPr>
        <p:spPr>
          <a:xfrm>
            <a:off x="35052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Gentilly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3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Owner-Occupied Rehabilitation</a:t>
            </a:r>
            <a:br>
              <a:rPr lang="en-US" sz="3600" b="1" dirty="0" smtClean="0"/>
            </a:br>
            <a:r>
              <a:rPr lang="en-US" sz="3600" b="1" dirty="0" smtClean="0"/>
              <a:t> Preservation Resource Center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16" y="1600200"/>
            <a:ext cx="6755168" cy="4525963"/>
          </a:xfrm>
        </p:spPr>
      </p:pic>
      <p:sp>
        <p:nvSpPr>
          <p:cNvPr id="3" name="TextBox 2"/>
          <p:cNvSpPr txBox="1"/>
          <p:nvPr/>
        </p:nvSpPr>
        <p:spPr>
          <a:xfrm>
            <a:off x="3200400" y="64008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Lower Ninth Ward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91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228600"/>
            <a:ext cx="7772400" cy="119848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Rental – Blue Plate Apartments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55020"/>
            <a:ext cx="8685322" cy="6002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640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Gert</a:t>
            </a:r>
            <a:r>
              <a:rPr lang="en-US" b="1" dirty="0" smtClean="0"/>
              <a:t> Town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95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4" y="228600"/>
            <a:ext cx="8345485" cy="62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Permanent Supportive Housing  </a:t>
            </a:r>
            <a:br>
              <a:rPr lang="en-US" sz="3600" b="1" dirty="0" smtClean="0"/>
            </a:br>
            <a:r>
              <a:rPr lang="en-US" sz="3600" b="1" dirty="0" smtClean="0"/>
              <a:t>2222 Tulane Apartments – UNITY of GNO/Historic Restoration, Inc.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7492"/>
            <a:ext cx="8229600" cy="4171378"/>
          </a:xfrm>
        </p:spPr>
      </p:pic>
      <p:sp>
        <p:nvSpPr>
          <p:cNvPr id="3" name="TextBox 2"/>
          <p:cNvSpPr txBox="1"/>
          <p:nvPr/>
        </p:nvSpPr>
        <p:spPr>
          <a:xfrm>
            <a:off x="3429000" y="62484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Mid-City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75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7924800" cy="5557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2286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Rosa Keller Building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87554" y="63246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2222 Tulane Avenue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779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Rental – </a:t>
            </a:r>
            <a:r>
              <a:rPr lang="en-US" sz="3600" b="1" dirty="0" err="1" smtClean="0"/>
              <a:t>Bywater</a:t>
            </a:r>
            <a:r>
              <a:rPr lang="en-US" sz="3600" b="1" dirty="0" smtClean="0"/>
              <a:t> Art Lofts Phase II</a:t>
            </a:r>
            <a:br>
              <a:rPr lang="en-US" sz="3600" b="1" dirty="0" smtClean="0"/>
            </a:br>
            <a:r>
              <a:rPr lang="en-US" sz="3600" b="1" dirty="0" smtClean="0"/>
              <a:t>Historic Restoration, Inc.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657600" y="6400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Bywater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685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Rental – </a:t>
            </a:r>
            <a:r>
              <a:rPr lang="en-US" b="1" dirty="0" err="1"/>
              <a:t>Bywater</a:t>
            </a:r>
            <a:r>
              <a:rPr lang="en-US" b="1" dirty="0"/>
              <a:t> Art Lofts Phase II</a:t>
            </a:r>
            <a:br>
              <a:rPr lang="en-US" b="1" dirty="0"/>
            </a:br>
            <a:r>
              <a:rPr lang="en-US" b="1" dirty="0"/>
              <a:t>Historic Restoration, Inc.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7" name="TextBox 6"/>
          <p:cNvSpPr txBox="1"/>
          <p:nvPr/>
        </p:nvSpPr>
        <p:spPr>
          <a:xfrm>
            <a:off x="3733800" y="6400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Bywater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595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Rental – The Muses</a:t>
            </a:r>
            <a:br>
              <a:rPr lang="en-US" sz="3600" b="1" dirty="0" smtClean="0"/>
            </a:br>
            <a:r>
              <a:rPr lang="en-US" sz="3600" b="1" dirty="0" smtClean="0"/>
              <a:t>Gulf Coast Housing </a:t>
            </a:r>
            <a:endParaRPr lang="en-US" sz="3600" b="1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19" name="TextBox 18"/>
          <p:cNvSpPr txBox="1"/>
          <p:nvPr/>
        </p:nvSpPr>
        <p:spPr>
          <a:xfrm>
            <a:off x="3962400" y="647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Central 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532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Rental – Eleven37 Apartments</a:t>
            </a:r>
            <a:br>
              <a:rPr lang="en-US" sz="3600" b="1" dirty="0" smtClean="0"/>
            </a:br>
            <a:r>
              <a:rPr lang="en-US" sz="3600" b="1" dirty="0" smtClean="0"/>
              <a:t>Historic Restoration Inc.</a:t>
            </a:r>
            <a:endParaRPr lang="en-US" sz="3600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13" name="TextBox 12"/>
          <p:cNvSpPr txBox="1"/>
          <p:nvPr/>
        </p:nvSpPr>
        <p:spPr>
          <a:xfrm>
            <a:off x="3962400" y="6400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Seventh Ward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564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83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Rental – Blue Plate Apartments </vt:lpstr>
      <vt:lpstr>Rental – Blue Plate Apartments</vt:lpstr>
      <vt:lpstr>PowerPoint Presentation</vt:lpstr>
      <vt:lpstr>Permanent Supportive Housing   2222 Tulane Apartments – UNITY of GNO/Historic Restoration, Inc.</vt:lpstr>
      <vt:lpstr>PowerPoint Presentation</vt:lpstr>
      <vt:lpstr>Rental – Bywater Art Lofts Phase II Historic Restoration, Inc.</vt:lpstr>
      <vt:lpstr>Rental – Bywater Art Lofts Phase II Historic Restoration, Inc.</vt:lpstr>
      <vt:lpstr>Rental – The Muses Gulf Coast Housing </vt:lpstr>
      <vt:lpstr>Rental – Eleven37 Apartments Historic Restoration Inc.</vt:lpstr>
      <vt:lpstr>Permanent Supportive Housing   1201 Freret St. – Murphy McCaleb Foundation</vt:lpstr>
      <vt:lpstr>Homebuyer – Hoffman Triangle III Associated Neighborhood Development </vt:lpstr>
      <vt:lpstr>Homebuyer – Bienville Development Providence Community Housing</vt:lpstr>
      <vt:lpstr>Owner-Occupied Rehabilitation Preservation Resource Center</vt:lpstr>
      <vt:lpstr>Owner-Occupied Rehabilitation  Preservation Resource Center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M. Walton</dc:creator>
  <cp:lastModifiedBy>Jeanette N. Thomas</cp:lastModifiedBy>
  <cp:revision>26</cp:revision>
  <dcterms:created xsi:type="dcterms:W3CDTF">2011-11-02T16:58:45Z</dcterms:created>
  <dcterms:modified xsi:type="dcterms:W3CDTF">2013-02-07T18:38:10Z</dcterms:modified>
</cp:coreProperties>
</file>